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4"/>
    <p:sldMasterId id="2147483770" r:id="rId5"/>
    <p:sldMasterId id="2147483723" r:id="rId6"/>
    <p:sldMasterId id="2147483797" r:id="rId7"/>
    <p:sldMasterId id="2147483809" r:id="rId8"/>
  </p:sldMasterIdLst>
  <p:notesMasterIdLst>
    <p:notesMasterId r:id="rId80"/>
  </p:notesMasterIdLst>
  <p:sldIdLst>
    <p:sldId id="1468" r:id="rId9"/>
    <p:sldId id="1471" r:id="rId10"/>
    <p:sldId id="1472" r:id="rId11"/>
    <p:sldId id="1473" r:id="rId12"/>
    <p:sldId id="1469" r:id="rId13"/>
    <p:sldId id="1474" r:id="rId14"/>
    <p:sldId id="1475" r:id="rId15"/>
    <p:sldId id="1470" r:id="rId16"/>
    <p:sldId id="1476" r:id="rId17"/>
    <p:sldId id="1477" r:id="rId18"/>
    <p:sldId id="1478" r:id="rId19"/>
    <p:sldId id="1479" r:id="rId20"/>
    <p:sldId id="1480" r:id="rId21"/>
    <p:sldId id="1481" r:id="rId22"/>
    <p:sldId id="1482" r:id="rId23"/>
    <p:sldId id="1483" r:id="rId24"/>
    <p:sldId id="1485" r:id="rId25"/>
    <p:sldId id="1486" r:id="rId26"/>
    <p:sldId id="1484" r:id="rId27"/>
    <p:sldId id="1487" r:id="rId28"/>
    <p:sldId id="1488" r:id="rId29"/>
    <p:sldId id="1489" r:id="rId30"/>
    <p:sldId id="1490" r:id="rId31"/>
    <p:sldId id="1491" r:id="rId32"/>
    <p:sldId id="1492" r:id="rId33"/>
    <p:sldId id="1533" r:id="rId34"/>
    <p:sldId id="1493" r:id="rId35"/>
    <p:sldId id="1494" r:id="rId36"/>
    <p:sldId id="1534" r:id="rId37"/>
    <p:sldId id="1535" r:id="rId38"/>
    <p:sldId id="1536" r:id="rId39"/>
    <p:sldId id="1537" r:id="rId40"/>
    <p:sldId id="1538" r:id="rId41"/>
    <p:sldId id="1495" r:id="rId42"/>
    <p:sldId id="1496" r:id="rId43"/>
    <p:sldId id="1497" r:id="rId44"/>
    <p:sldId id="1498" r:id="rId45"/>
    <p:sldId id="1499" r:id="rId46"/>
    <p:sldId id="1500" r:id="rId47"/>
    <p:sldId id="1501" r:id="rId48"/>
    <p:sldId id="1502" r:id="rId49"/>
    <p:sldId id="1503" r:id="rId50"/>
    <p:sldId id="1504" r:id="rId51"/>
    <p:sldId id="1505" r:id="rId52"/>
    <p:sldId id="1506" r:id="rId53"/>
    <p:sldId id="1507" r:id="rId54"/>
    <p:sldId id="1508" r:id="rId55"/>
    <p:sldId id="1510" r:id="rId56"/>
    <p:sldId id="1511" r:id="rId57"/>
    <p:sldId id="1512" r:id="rId58"/>
    <p:sldId id="1530" r:id="rId59"/>
    <p:sldId id="1531" r:id="rId60"/>
    <p:sldId id="1532" r:id="rId61"/>
    <p:sldId id="1513" r:id="rId62"/>
    <p:sldId id="1514" r:id="rId63"/>
    <p:sldId id="1515" r:id="rId64"/>
    <p:sldId id="1516" r:id="rId65"/>
    <p:sldId id="1517" r:id="rId66"/>
    <p:sldId id="1518" r:id="rId67"/>
    <p:sldId id="1519" r:id="rId68"/>
    <p:sldId id="1520" r:id="rId69"/>
    <p:sldId id="1521" r:id="rId70"/>
    <p:sldId id="1522" r:id="rId71"/>
    <p:sldId id="1523" r:id="rId72"/>
    <p:sldId id="1509" r:id="rId73"/>
    <p:sldId id="1524" r:id="rId74"/>
    <p:sldId id="1525" r:id="rId75"/>
    <p:sldId id="1526" r:id="rId76"/>
    <p:sldId id="1527" r:id="rId77"/>
    <p:sldId id="1528" r:id="rId78"/>
    <p:sldId id="152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4B200C-6A4D-298A-3620-974AD57AA355}" name="Bole, Robert" initials="RB" userId="S::n55v625@msu.montana.edu::5dfb2e1e-5755-4a97-b2e6-527ab78e6a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E5E7C-658B-45D8-B60F-D900A9B6B97E}" v="5523" dt="2025-02-18T21:05:12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/>
    <p:restoredTop sz="94683"/>
  </p:normalViewPr>
  <p:slideViewPr>
    <p:cSldViewPr>
      <p:cViewPr varScale="1">
        <p:scale>
          <a:sx n="106" d="100"/>
          <a:sy n="106" d="100"/>
        </p:scale>
        <p:origin x="10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tableStyles" Target="tableStyle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microsoft.com/office/2018/10/relationships/authors" Target="authors.xml"/><Relationship Id="rId61" Type="http://schemas.openxmlformats.org/officeDocument/2006/relationships/slide" Target="slides/slide53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yana Ralalage, Adiesha" userId="15fd5c93-10d6-4014-8103-1a4931e3c018" providerId="ADAL" clId="{D627A9FA-15B8-418E-B1E1-E8D0EF0F455C}"/>
    <pc:docChg chg="modSld">
      <pc:chgData name="Liyana Ralalage, Adiesha" userId="15fd5c93-10d6-4014-8103-1a4931e3c018" providerId="ADAL" clId="{D627A9FA-15B8-418E-B1E1-E8D0EF0F455C}" dt="2025-02-18T22:11:09.977" v="0" actId="20577"/>
      <pc:docMkLst>
        <pc:docMk/>
      </pc:docMkLst>
      <pc:sldChg chg="modSp mod">
        <pc:chgData name="Liyana Ralalage, Adiesha" userId="15fd5c93-10d6-4014-8103-1a4931e3c018" providerId="ADAL" clId="{D627A9FA-15B8-418E-B1E1-E8D0EF0F455C}" dt="2025-02-18T22:11:09.977" v="0" actId="20577"/>
        <pc:sldMkLst>
          <pc:docMk/>
          <pc:sldMk cId="84630487" sldId="1472"/>
        </pc:sldMkLst>
        <pc:spChg chg="mod">
          <ac:chgData name="Liyana Ralalage, Adiesha" userId="15fd5c93-10d6-4014-8103-1a4931e3c018" providerId="ADAL" clId="{D627A9FA-15B8-418E-B1E1-E8D0EF0F455C}" dt="2025-02-18T22:11:09.977" v="0" actId="20577"/>
          <ac:spMkLst>
            <pc:docMk/>
            <pc:sldMk cId="84630487" sldId="1472"/>
            <ac:spMk id="3" creationId="{2F867C63-C115-31D6-8536-333028C73928}"/>
          </ac:spMkLst>
        </pc:spChg>
      </pc:sldChg>
    </pc:docChg>
  </pc:docChgLst>
  <pc:docChgLst>
    <pc:chgData name="Liyana Ralalage, Adiesha" userId="15fd5c93-10d6-4014-8103-1a4931e3c018" providerId="ADAL" clId="{089E5E7C-658B-45D8-B60F-D900A9B6B97E}"/>
    <pc:docChg chg="undo redo custSel addSld delSld modSld sldOrd delSection modSection">
      <pc:chgData name="Liyana Ralalage, Adiesha" userId="15fd5c93-10d6-4014-8103-1a4931e3c018" providerId="ADAL" clId="{089E5E7C-658B-45D8-B60F-D900A9B6B97E}" dt="2025-02-20T21:48:24.290" v="12213" actId="20577"/>
      <pc:docMkLst>
        <pc:docMk/>
      </pc:docMkLst>
      <pc:sldChg chg="del ord">
        <pc:chgData name="Liyana Ralalage, Adiesha" userId="15fd5c93-10d6-4014-8103-1a4931e3c018" providerId="ADAL" clId="{089E5E7C-658B-45D8-B60F-D900A9B6B97E}" dt="2025-02-15T23:28:33.386" v="2" actId="47"/>
        <pc:sldMkLst>
          <pc:docMk/>
          <pc:sldMk cId="3386565224" sldId="256"/>
        </pc:sldMkLst>
      </pc:sldChg>
      <pc:sldChg chg="del">
        <pc:chgData name="Liyana Ralalage, Adiesha" userId="15fd5c93-10d6-4014-8103-1a4931e3c018" providerId="ADAL" clId="{089E5E7C-658B-45D8-B60F-D900A9B6B97E}" dt="2025-02-15T23:28:33.386" v="2" actId="47"/>
        <pc:sldMkLst>
          <pc:docMk/>
          <pc:sldMk cId="4073628171" sldId="257"/>
        </pc:sldMkLst>
      </pc:sldChg>
      <pc:sldChg chg="del">
        <pc:chgData name="Liyana Ralalage, Adiesha" userId="15fd5c93-10d6-4014-8103-1a4931e3c018" providerId="ADAL" clId="{089E5E7C-658B-45D8-B60F-D900A9B6B97E}" dt="2025-02-15T23:28:33.386" v="2" actId="47"/>
        <pc:sldMkLst>
          <pc:docMk/>
          <pc:sldMk cId="357330455" sldId="258"/>
        </pc:sldMkLst>
      </pc:sldChg>
      <pc:sldChg chg="del">
        <pc:chgData name="Liyana Ralalage, Adiesha" userId="15fd5c93-10d6-4014-8103-1a4931e3c018" providerId="ADAL" clId="{089E5E7C-658B-45D8-B60F-D900A9B6B97E}" dt="2025-02-15T23:28:33.386" v="2" actId="47"/>
        <pc:sldMkLst>
          <pc:docMk/>
          <pc:sldMk cId="3813119438" sldId="690"/>
        </pc:sldMkLst>
      </pc:sldChg>
      <pc:sldChg chg="del">
        <pc:chgData name="Liyana Ralalage, Adiesha" userId="15fd5c93-10d6-4014-8103-1a4931e3c018" providerId="ADAL" clId="{089E5E7C-658B-45D8-B60F-D900A9B6B97E}" dt="2025-02-15T23:28:33.386" v="2" actId="47"/>
        <pc:sldMkLst>
          <pc:docMk/>
          <pc:sldMk cId="1236756881" sldId="1467"/>
        </pc:sldMkLst>
      </pc:sldChg>
      <pc:sldChg chg="modSp mod">
        <pc:chgData name="Liyana Ralalage, Adiesha" userId="15fd5c93-10d6-4014-8103-1a4931e3c018" providerId="ADAL" clId="{089E5E7C-658B-45D8-B60F-D900A9B6B97E}" dt="2025-02-16T00:14:43.926" v="1018" actId="2711"/>
        <pc:sldMkLst>
          <pc:docMk/>
          <pc:sldMk cId="2619225836" sldId="1468"/>
        </pc:sldMkLst>
        <pc:spChg chg="mod">
          <ac:chgData name="Liyana Ralalage, Adiesha" userId="15fd5c93-10d6-4014-8103-1a4931e3c018" providerId="ADAL" clId="{089E5E7C-658B-45D8-B60F-D900A9B6B97E}" dt="2025-02-16T00:14:43.926" v="1018" actId="2711"/>
          <ac:spMkLst>
            <pc:docMk/>
            <pc:sldMk cId="2619225836" sldId="1468"/>
            <ac:spMk id="2" creationId="{3A95BBA3-5C8B-0EF8-420B-F14EFA119280}"/>
          </ac:spMkLst>
        </pc:spChg>
        <pc:spChg chg="mod">
          <ac:chgData name="Liyana Ralalage, Adiesha" userId="15fd5c93-10d6-4014-8103-1a4931e3c018" providerId="ADAL" clId="{089E5E7C-658B-45D8-B60F-D900A9B6B97E}" dt="2025-02-16T00:14:43.926" v="1018" actId="2711"/>
          <ac:spMkLst>
            <pc:docMk/>
            <pc:sldMk cId="2619225836" sldId="1468"/>
            <ac:spMk id="3" creationId="{AA754864-9CA5-D2AD-0511-09B8DBFBBC1A}"/>
          </ac:spMkLst>
        </pc:spChg>
      </pc:sldChg>
      <pc:sldChg chg="addSp modSp mod">
        <pc:chgData name="Liyana Ralalage, Adiesha" userId="15fd5c93-10d6-4014-8103-1a4931e3c018" providerId="ADAL" clId="{089E5E7C-658B-45D8-B60F-D900A9B6B97E}" dt="2025-02-16T21:05:40.222" v="1393" actId="207"/>
        <pc:sldMkLst>
          <pc:docMk/>
          <pc:sldMk cId="2014241022" sldId="1469"/>
        </pc:sldMkLst>
        <pc:spChg chg="mod">
          <ac:chgData name="Liyana Ralalage, Adiesha" userId="15fd5c93-10d6-4014-8103-1a4931e3c018" providerId="ADAL" clId="{089E5E7C-658B-45D8-B60F-D900A9B6B97E}" dt="2025-02-15T23:32:54.608" v="402" actId="27636"/>
          <ac:spMkLst>
            <pc:docMk/>
            <pc:sldMk cId="2014241022" sldId="1469"/>
            <ac:spMk id="2" creationId="{139F582E-8262-1BCC-E35D-2DC91C6ACBF0}"/>
          </ac:spMkLst>
        </pc:spChg>
        <pc:spChg chg="add mod">
          <ac:chgData name="Liyana Ralalage, Adiesha" userId="15fd5c93-10d6-4014-8103-1a4931e3c018" providerId="ADAL" clId="{089E5E7C-658B-45D8-B60F-D900A9B6B97E}" dt="2025-02-16T00:13:20.681" v="953" actId="20577"/>
          <ac:spMkLst>
            <pc:docMk/>
            <pc:sldMk cId="2014241022" sldId="1469"/>
            <ac:spMk id="6" creationId="{1BB81125-9F15-4E87-9860-908DF212A8A3}"/>
          </ac:spMkLst>
        </pc:spChg>
        <pc:spChg chg="add mod">
          <ac:chgData name="Liyana Ralalage, Adiesha" userId="15fd5c93-10d6-4014-8103-1a4931e3c018" providerId="ADAL" clId="{089E5E7C-658B-45D8-B60F-D900A9B6B97E}" dt="2025-02-16T00:16:02.481" v="1189" actId="20577"/>
          <ac:spMkLst>
            <pc:docMk/>
            <pc:sldMk cId="2014241022" sldId="1469"/>
            <ac:spMk id="7" creationId="{818E430C-4EEC-DCE3-E67D-E0A7FA7C338E}"/>
          </ac:spMkLst>
        </pc:spChg>
        <pc:spChg chg="add mod">
          <ac:chgData name="Liyana Ralalage, Adiesha" userId="15fd5c93-10d6-4014-8103-1a4931e3c018" providerId="ADAL" clId="{089E5E7C-658B-45D8-B60F-D900A9B6B97E}" dt="2025-02-16T00:16:59.867" v="1225" actId="20577"/>
          <ac:spMkLst>
            <pc:docMk/>
            <pc:sldMk cId="2014241022" sldId="1469"/>
            <ac:spMk id="8" creationId="{3BEC9059-CDB2-84DF-9F0D-FB632F15FA2B}"/>
          </ac:spMkLst>
        </pc:spChg>
        <pc:spChg chg="add mod">
          <ac:chgData name="Liyana Ralalage, Adiesha" userId="15fd5c93-10d6-4014-8103-1a4931e3c018" providerId="ADAL" clId="{089E5E7C-658B-45D8-B60F-D900A9B6B97E}" dt="2025-02-16T21:05:40.222" v="1393" actId="207"/>
          <ac:spMkLst>
            <pc:docMk/>
            <pc:sldMk cId="2014241022" sldId="1469"/>
            <ac:spMk id="9" creationId="{D30423AE-4D90-EA6C-D1A8-85B56B857EC2}"/>
          </ac:spMkLst>
        </pc:spChg>
        <pc:picChg chg="add mod">
          <ac:chgData name="Liyana Ralalage, Adiesha" userId="15fd5c93-10d6-4014-8103-1a4931e3c018" providerId="ADAL" clId="{089E5E7C-658B-45D8-B60F-D900A9B6B97E}" dt="2025-02-16T00:19:41.730" v="1391" actId="1076"/>
          <ac:picMkLst>
            <pc:docMk/>
            <pc:sldMk cId="2014241022" sldId="1469"/>
            <ac:picMk id="10" creationId="{7C3E2D32-09DC-E938-FF9F-655D30F0B77E}"/>
          </ac:picMkLst>
        </pc:picChg>
      </pc:sldChg>
      <pc:sldChg chg="modSp mod">
        <pc:chgData name="Liyana Ralalage, Adiesha" userId="15fd5c93-10d6-4014-8103-1a4931e3c018" providerId="ADAL" clId="{089E5E7C-658B-45D8-B60F-D900A9B6B97E}" dt="2025-02-16T21:17:52.637" v="1554" actId="20577"/>
        <pc:sldMkLst>
          <pc:docMk/>
          <pc:sldMk cId="2728285675" sldId="1470"/>
        </pc:sldMkLst>
        <pc:spChg chg="mod">
          <ac:chgData name="Liyana Ralalage, Adiesha" userId="15fd5c93-10d6-4014-8103-1a4931e3c018" providerId="ADAL" clId="{089E5E7C-658B-45D8-B60F-D900A9B6B97E}" dt="2025-02-16T21:17:35.689" v="1498" actId="20577"/>
          <ac:spMkLst>
            <pc:docMk/>
            <pc:sldMk cId="2728285675" sldId="1470"/>
            <ac:spMk id="2" creationId="{FE453A71-A3DA-32E5-DF24-E698B09C6F58}"/>
          </ac:spMkLst>
        </pc:spChg>
        <pc:spChg chg="mod">
          <ac:chgData name="Liyana Ralalage, Adiesha" userId="15fd5c93-10d6-4014-8103-1a4931e3c018" providerId="ADAL" clId="{089E5E7C-658B-45D8-B60F-D900A9B6B97E}" dt="2025-02-16T21:17:24.082" v="1478" actId="20577"/>
          <ac:spMkLst>
            <pc:docMk/>
            <pc:sldMk cId="2728285675" sldId="1470"/>
            <ac:spMk id="3" creationId="{CCF1E396-3FBC-E1EE-83B9-EA3EFADE4E77}"/>
          </ac:spMkLst>
        </pc:spChg>
        <pc:spChg chg="mod">
          <ac:chgData name="Liyana Ralalage, Adiesha" userId="15fd5c93-10d6-4014-8103-1a4931e3c018" providerId="ADAL" clId="{089E5E7C-658B-45D8-B60F-D900A9B6B97E}" dt="2025-02-15T23:32:54.672" v="403" actId="27636"/>
          <ac:spMkLst>
            <pc:docMk/>
            <pc:sldMk cId="2728285675" sldId="1470"/>
            <ac:spMk id="4" creationId="{0D938D8F-9360-4940-9FA0-AA60E73A44D9}"/>
          </ac:spMkLst>
        </pc:spChg>
        <pc:spChg chg="mod">
          <ac:chgData name="Liyana Ralalage, Adiesha" userId="15fd5c93-10d6-4014-8103-1a4931e3c018" providerId="ADAL" clId="{089E5E7C-658B-45D8-B60F-D900A9B6B97E}" dt="2025-02-16T21:17:52.637" v="1554" actId="20577"/>
          <ac:spMkLst>
            <pc:docMk/>
            <pc:sldMk cId="2728285675" sldId="1470"/>
            <ac:spMk id="5" creationId="{B9BFF89B-4D17-5AEC-7FDF-BADBE4F5CE05}"/>
          </ac:spMkLst>
        </pc:spChg>
      </pc:sldChg>
      <pc:sldChg chg="modSp new mod modAnim">
        <pc:chgData name="Liyana Ralalage, Adiesha" userId="15fd5c93-10d6-4014-8103-1a4931e3c018" providerId="ADAL" clId="{089E5E7C-658B-45D8-B60F-D900A9B6B97E}" dt="2025-02-16T00:14:34.859" v="1017" actId="2711"/>
        <pc:sldMkLst>
          <pc:docMk/>
          <pc:sldMk cId="3899336014" sldId="1471"/>
        </pc:sldMkLst>
        <pc:spChg chg="mod">
          <ac:chgData name="Liyana Ralalage, Adiesha" userId="15fd5c93-10d6-4014-8103-1a4931e3c018" providerId="ADAL" clId="{089E5E7C-658B-45D8-B60F-D900A9B6B97E}" dt="2025-02-16T00:14:34.859" v="1017" actId="2711"/>
          <ac:spMkLst>
            <pc:docMk/>
            <pc:sldMk cId="3899336014" sldId="1471"/>
            <ac:spMk id="2" creationId="{E5333D38-9671-A2D9-8B36-EC0E9FC831AC}"/>
          </ac:spMkLst>
        </pc:spChg>
        <pc:spChg chg="mod">
          <ac:chgData name="Liyana Ralalage, Adiesha" userId="15fd5c93-10d6-4014-8103-1a4931e3c018" providerId="ADAL" clId="{089E5E7C-658B-45D8-B60F-D900A9B6B97E}" dt="2025-02-16T00:14:34.859" v="1017" actId="2711"/>
          <ac:spMkLst>
            <pc:docMk/>
            <pc:sldMk cId="3899336014" sldId="1471"/>
            <ac:spMk id="3" creationId="{09075475-B843-D3D9-003C-987A5B8C599A}"/>
          </ac:spMkLst>
        </pc:spChg>
      </pc:sldChg>
      <pc:sldChg chg="modSp new mod">
        <pc:chgData name="Liyana Ralalage, Adiesha" userId="15fd5c93-10d6-4014-8103-1a4931e3c018" providerId="ADAL" clId="{089E5E7C-658B-45D8-B60F-D900A9B6B97E}" dt="2025-02-16T00:14:28.617" v="1016" actId="2711"/>
        <pc:sldMkLst>
          <pc:docMk/>
          <pc:sldMk cId="84630487" sldId="1472"/>
        </pc:sldMkLst>
        <pc:spChg chg="mod">
          <ac:chgData name="Liyana Ralalage, Adiesha" userId="15fd5c93-10d6-4014-8103-1a4931e3c018" providerId="ADAL" clId="{089E5E7C-658B-45D8-B60F-D900A9B6B97E}" dt="2025-02-16T00:14:28.617" v="1016" actId="2711"/>
          <ac:spMkLst>
            <pc:docMk/>
            <pc:sldMk cId="84630487" sldId="1472"/>
            <ac:spMk id="2" creationId="{61EF34ED-D678-7F0B-70D2-EBA081438F3E}"/>
          </ac:spMkLst>
        </pc:spChg>
        <pc:spChg chg="mod">
          <ac:chgData name="Liyana Ralalage, Adiesha" userId="15fd5c93-10d6-4014-8103-1a4931e3c018" providerId="ADAL" clId="{089E5E7C-658B-45D8-B60F-D900A9B6B97E}" dt="2025-02-16T00:14:28.617" v="1016" actId="2711"/>
          <ac:spMkLst>
            <pc:docMk/>
            <pc:sldMk cId="84630487" sldId="1472"/>
            <ac:spMk id="3" creationId="{2F867C63-C115-31D6-8536-333028C73928}"/>
          </ac:spMkLst>
        </pc:spChg>
      </pc:sldChg>
      <pc:sldChg chg="addSp modSp new mod">
        <pc:chgData name="Liyana Ralalage, Adiesha" userId="15fd5c93-10d6-4014-8103-1a4931e3c018" providerId="ADAL" clId="{089E5E7C-658B-45D8-B60F-D900A9B6B97E}" dt="2025-02-16T00:14:20.915" v="1015" actId="2711"/>
        <pc:sldMkLst>
          <pc:docMk/>
          <pc:sldMk cId="2133217026" sldId="1473"/>
        </pc:sldMkLst>
        <pc:spChg chg="mod">
          <ac:chgData name="Liyana Ralalage, Adiesha" userId="15fd5c93-10d6-4014-8103-1a4931e3c018" providerId="ADAL" clId="{089E5E7C-658B-45D8-B60F-D900A9B6B97E}" dt="2025-02-16T00:14:20.915" v="1015" actId="2711"/>
          <ac:spMkLst>
            <pc:docMk/>
            <pc:sldMk cId="2133217026" sldId="1473"/>
            <ac:spMk id="2" creationId="{BAA1968A-3F05-2E34-D845-5633D90A665D}"/>
          </ac:spMkLst>
        </pc:spChg>
        <pc:spChg chg="mod">
          <ac:chgData name="Liyana Ralalage, Adiesha" userId="15fd5c93-10d6-4014-8103-1a4931e3c018" providerId="ADAL" clId="{089E5E7C-658B-45D8-B60F-D900A9B6B97E}" dt="2025-02-16T00:14:20.915" v="1015" actId="2711"/>
          <ac:spMkLst>
            <pc:docMk/>
            <pc:sldMk cId="2133217026" sldId="1473"/>
            <ac:spMk id="3" creationId="{00DDEBA7-054B-77EE-5D45-3864CA9303E9}"/>
          </ac:spMkLst>
        </pc:spChg>
        <pc:picChg chg="add mod">
          <ac:chgData name="Liyana Ralalage, Adiesha" userId="15fd5c93-10d6-4014-8103-1a4931e3c018" providerId="ADAL" clId="{089E5E7C-658B-45D8-B60F-D900A9B6B97E}" dt="2025-02-16T00:12:38.176" v="911" actId="1076"/>
          <ac:picMkLst>
            <pc:docMk/>
            <pc:sldMk cId="2133217026" sldId="1473"/>
            <ac:picMk id="1026" creationId="{C393389E-D53D-6B08-AF4D-492D4A6D1D79}"/>
          </ac:picMkLst>
        </pc:picChg>
      </pc:sldChg>
      <pc:sldChg chg="addSp delSp modSp new add del mod modAnim">
        <pc:chgData name="Liyana Ralalage, Adiesha" userId="15fd5c93-10d6-4014-8103-1a4931e3c018" providerId="ADAL" clId="{089E5E7C-658B-45D8-B60F-D900A9B6B97E}" dt="2025-02-18T17:18:56.699" v="10506"/>
        <pc:sldMkLst>
          <pc:docMk/>
          <pc:sldMk cId="199644800" sldId="1474"/>
        </pc:sldMkLst>
        <pc:spChg chg="mod">
          <ac:chgData name="Liyana Ralalage, Adiesha" userId="15fd5c93-10d6-4014-8103-1a4931e3c018" providerId="ADAL" clId="{089E5E7C-658B-45D8-B60F-D900A9B6B97E}" dt="2025-02-16T21:10:48.220" v="1430" actId="207"/>
          <ac:spMkLst>
            <pc:docMk/>
            <pc:sldMk cId="199644800" sldId="1474"/>
            <ac:spMk id="2" creationId="{4D36180B-DCE0-F754-64C1-CDB8FE6A14CF}"/>
          </ac:spMkLst>
        </pc:spChg>
        <pc:spChg chg="add del mod">
          <ac:chgData name="Liyana Ralalage, Adiesha" userId="15fd5c93-10d6-4014-8103-1a4931e3c018" providerId="ADAL" clId="{089E5E7C-658B-45D8-B60F-D900A9B6B97E}" dt="2025-02-16T21:20:40.514" v="1566"/>
          <ac:spMkLst>
            <pc:docMk/>
            <pc:sldMk cId="199644800" sldId="1474"/>
            <ac:spMk id="3" creationId="{D0D6842F-C474-7FF9-584F-B8B5D484C5AA}"/>
          </ac:spMkLst>
        </pc:spChg>
      </pc:sldChg>
      <pc:sldChg chg="addSp delSp modSp new mod">
        <pc:chgData name="Liyana Ralalage, Adiesha" userId="15fd5c93-10d6-4014-8103-1a4931e3c018" providerId="ADAL" clId="{089E5E7C-658B-45D8-B60F-D900A9B6B97E}" dt="2025-02-16T21:23:30.843" v="1573" actId="1076"/>
        <pc:sldMkLst>
          <pc:docMk/>
          <pc:sldMk cId="2813363117" sldId="1475"/>
        </pc:sldMkLst>
        <pc:spChg chg="add mod">
          <ac:chgData name="Liyana Ralalage, Adiesha" userId="15fd5c93-10d6-4014-8103-1a4931e3c018" providerId="ADAL" clId="{089E5E7C-658B-45D8-B60F-D900A9B6B97E}" dt="2025-02-16T21:16:33.088" v="1458" actId="478"/>
          <ac:spMkLst>
            <pc:docMk/>
            <pc:sldMk cId="2813363117" sldId="1475"/>
            <ac:spMk id="7" creationId="{77C87249-E4B3-C997-9435-2D7637AB2CE8}"/>
          </ac:spMkLst>
        </pc:spChg>
        <pc:spChg chg="add mod">
          <ac:chgData name="Liyana Ralalage, Adiesha" userId="15fd5c93-10d6-4014-8103-1a4931e3c018" providerId="ADAL" clId="{089E5E7C-658B-45D8-B60F-D900A9B6B97E}" dt="2025-02-16T21:16:55.384" v="1462" actId="1076"/>
          <ac:spMkLst>
            <pc:docMk/>
            <pc:sldMk cId="2813363117" sldId="1475"/>
            <ac:spMk id="9" creationId="{809E0C2D-D972-6F2E-276C-0B7C514DF662}"/>
          </ac:spMkLst>
        </pc:spChg>
        <pc:spChg chg="add mod">
          <ac:chgData name="Liyana Ralalage, Adiesha" userId="15fd5c93-10d6-4014-8103-1a4931e3c018" providerId="ADAL" clId="{089E5E7C-658B-45D8-B60F-D900A9B6B97E}" dt="2025-02-16T21:23:30.843" v="1573" actId="1076"/>
          <ac:spMkLst>
            <pc:docMk/>
            <pc:sldMk cId="2813363117" sldId="1475"/>
            <ac:spMk id="11" creationId="{1D2F1500-D6B1-ECF5-AD22-62D251E6B730}"/>
          </ac:spMkLst>
        </pc:spChg>
        <pc:picChg chg="add">
          <ac:chgData name="Liyana Ralalage, Adiesha" userId="15fd5c93-10d6-4014-8103-1a4931e3c018" providerId="ADAL" clId="{089E5E7C-658B-45D8-B60F-D900A9B6B97E}" dt="2025-02-16T21:16:36.841" v="1459"/>
          <ac:picMkLst>
            <pc:docMk/>
            <pc:sldMk cId="2813363117" sldId="1475"/>
            <ac:picMk id="1030" creationId="{05403B3F-807D-32A4-8EC3-AB76D4F62776}"/>
          </ac:picMkLst>
        </pc:picChg>
      </pc:sldChg>
      <pc:sldChg chg="new del">
        <pc:chgData name="Liyana Ralalage, Adiesha" userId="15fd5c93-10d6-4014-8103-1a4931e3c018" providerId="ADAL" clId="{089E5E7C-658B-45D8-B60F-D900A9B6B97E}" dt="2025-02-16T21:25:35.672" v="1574" actId="47"/>
        <pc:sldMkLst>
          <pc:docMk/>
          <pc:sldMk cId="821118811" sldId="1476"/>
        </pc:sldMkLst>
      </pc:sldChg>
      <pc:sldChg chg="modSp new mod">
        <pc:chgData name="Liyana Ralalage, Adiesha" userId="15fd5c93-10d6-4014-8103-1a4931e3c018" providerId="ADAL" clId="{089E5E7C-658B-45D8-B60F-D900A9B6B97E}" dt="2025-02-16T21:26:53.864" v="1620" actId="20577"/>
        <pc:sldMkLst>
          <pc:docMk/>
          <pc:sldMk cId="3712688327" sldId="1476"/>
        </pc:sldMkLst>
        <pc:spChg chg="mod">
          <ac:chgData name="Liyana Ralalage, Adiesha" userId="15fd5c93-10d6-4014-8103-1a4931e3c018" providerId="ADAL" clId="{089E5E7C-658B-45D8-B60F-D900A9B6B97E}" dt="2025-02-16T21:25:52.981" v="1597" actId="20577"/>
          <ac:spMkLst>
            <pc:docMk/>
            <pc:sldMk cId="3712688327" sldId="1476"/>
            <ac:spMk id="2" creationId="{2A82E679-5D2E-7BD9-247E-296DECCEF355}"/>
          </ac:spMkLst>
        </pc:spChg>
        <pc:spChg chg="mod">
          <ac:chgData name="Liyana Ralalage, Adiesha" userId="15fd5c93-10d6-4014-8103-1a4931e3c018" providerId="ADAL" clId="{089E5E7C-658B-45D8-B60F-D900A9B6B97E}" dt="2025-02-16T21:26:53.864" v="1620" actId="20577"/>
          <ac:spMkLst>
            <pc:docMk/>
            <pc:sldMk cId="3712688327" sldId="1476"/>
            <ac:spMk id="3" creationId="{D3667DAF-1305-B94D-FC0D-76F363DA4DC0}"/>
          </ac:spMkLst>
        </pc:spChg>
      </pc:sldChg>
      <pc:sldChg chg="addSp delSp modSp new del">
        <pc:chgData name="Liyana Ralalage, Adiesha" userId="15fd5c93-10d6-4014-8103-1a4931e3c018" providerId="ADAL" clId="{089E5E7C-658B-45D8-B60F-D900A9B6B97E}" dt="2025-02-16T21:14:43.013" v="1447" actId="47"/>
        <pc:sldMkLst>
          <pc:docMk/>
          <pc:sldMk cId="4121987050" sldId="1476"/>
        </pc:sldMkLst>
      </pc:sldChg>
      <pc:sldChg chg="addSp modSp new mod">
        <pc:chgData name="Liyana Ralalage, Adiesha" userId="15fd5c93-10d6-4014-8103-1a4931e3c018" providerId="ADAL" clId="{089E5E7C-658B-45D8-B60F-D900A9B6B97E}" dt="2025-02-18T19:56:44.281" v="11884" actId="20577"/>
        <pc:sldMkLst>
          <pc:docMk/>
          <pc:sldMk cId="3414483362" sldId="1477"/>
        </pc:sldMkLst>
        <pc:spChg chg="mod">
          <ac:chgData name="Liyana Ralalage, Adiesha" userId="15fd5c93-10d6-4014-8103-1a4931e3c018" providerId="ADAL" clId="{089E5E7C-658B-45D8-B60F-D900A9B6B97E}" dt="2025-02-16T21:30:37.946" v="1664" actId="20577"/>
          <ac:spMkLst>
            <pc:docMk/>
            <pc:sldMk cId="3414483362" sldId="1477"/>
            <ac:spMk id="2" creationId="{4AAD5E5C-FE45-CF30-4467-D601CEB7D196}"/>
          </ac:spMkLst>
        </pc:spChg>
        <pc:spChg chg="mod">
          <ac:chgData name="Liyana Ralalage, Adiesha" userId="15fd5c93-10d6-4014-8103-1a4931e3c018" providerId="ADAL" clId="{089E5E7C-658B-45D8-B60F-D900A9B6B97E}" dt="2025-02-16T22:14:33.706" v="1833" actId="1076"/>
          <ac:spMkLst>
            <pc:docMk/>
            <pc:sldMk cId="3414483362" sldId="1477"/>
            <ac:spMk id="3" creationId="{23146517-B4E0-9A8E-2DD7-98F36923D299}"/>
          </ac:spMkLst>
        </pc:spChg>
        <pc:spChg chg="add mod">
          <ac:chgData name="Liyana Ralalage, Adiesha" userId="15fd5c93-10d6-4014-8103-1a4931e3c018" providerId="ADAL" clId="{089E5E7C-658B-45D8-B60F-D900A9B6B97E}" dt="2025-02-18T19:55:23.874" v="11790" actId="20577"/>
          <ac:spMkLst>
            <pc:docMk/>
            <pc:sldMk cId="3414483362" sldId="1477"/>
            <ac:spMk id="4" creationId="{18829450-1200-34AA-F92E-8E9C19664DF4}"/>
          </ac:spMkLst>
        </pc:spChg>
        <pc:spChg chg="add mod">
          <ac:chgData name="Liyana Ralalage, Adiesha" userId="15fd5c93-10d6-4014-8103-1a4931e3c018" providerId="ADAL" clId="{089E5E7C-658B-45D8-B60F-D900A9B6B97E}" dt="2025-02-18T19:56:44.281" v="11884" actId="20577"/>
          <ac:spMkLst>
            <pc:docMk/>
            <pc:sldMk cId="3414483362" sldId="1477"/>
            <ac:spMk id="5" creationId="{52791212-F8FB-950E-F5CB-825B4B3A1B87}"/>
          </ac:spMkLst>
        </pc:spChg>
        <pc:spChg chg="add mod">
          <ac:chgData name="Liyana Ralalage, Adiesha" userId="15fd5c93-10d6-4014-8103-1a4931e3c018" providerId="ADAL" clId="{089E5E7C-658B-45D8-B60F-D900A9B6B97E}" dt="2025-02-18T19:56:33.699" v="11878" actId="1076"/>
          <ac:spMkLst>
            <pc:docMk/>
            <pc:sldMk cId="3414483362" sldId="1477"/>
            <ac:spMk id="7" creationId="{FFADEB83-23E8-7CE7-8067-0CD0F9755948}"/>
          </ac:spMkLst>
        </pc:spChg>
        <pc:grpChg chg="add mod">
          <ac:chgData name="Liyana Ralalage, Adiesha" userId="15fd5c93-10d6-4014-8103-1a4931e3c018" providerId="ADAL" clId="{089E5E7C-658B-45D8-B60F-D900A9B6B97E}" dt="2025-02-18T19:55:23.874" v="11790" actId="20577"/>
          <ac:grpSpMkLst>
            <pc:docMk/>
            <pc:sldMk cId="3414483362" sldId="1477"/>
            <ac:grpSpMk id="6" creationId="{E3D764D4-C7B1-D962-3AEB-25C61A933B56}"/>
          </ac:grpSpMkLst>
        </pc:grpChg>
        <pc:picChg chg="add mod">
          <ac:chgData name="Liyana Ralalage, Adiesha" userId="15fd5c93-10d6-4014-8103-1a4931e3c018" providerId="ADAL" clId="{089E5E7C-658B-45D8-B60F-D900A9B6B97E}" dt="2025-02-18T19:55:23.874" v="11790" actId="20577"/>
          <ac:picMkLst>
            <pc:docMk/>
            <pc:sldMk cId="3414483362" sldId="1477"/>
            <ac:picMk id="3076" creationId="{A803B82E-4E15-3255-348B-48B13C04BD99}"/>
          </ac:picMkLst>
        </pc:picChg>
      </pc:sldChg>
      <pc:sldChg chg="delSp modSp add mod">
        <pc:chgData name="Liyana Ralalage, Adiesha" userId="15fd5c93-10d6-4014-8103-1a4931e3c018" providerId="ADAL" clId="{089E5E7C-658B-45D8-B60F-D900A9B6B97E}" dt="2025-02-16T22:21:31.422" v="1986" actId="207"/>
        <pc:sldMkLst>
          <pc:docMk/>
          <pc:sldMk cId="670669540" sldId="1478"/>
        </pc:sldMkLst>
        <pc:spChg chg="mod">
          <ac:chgData name="Liyana Ralalage, Adiesha" userId="15fd5c93-10d6-4014-8103-1a4931e3c018" providerId="ADAL" clId="{089E5E7C-658B-45D8-B60F-D900A9B6B97E}" dt="2025-02-16T22:21:31.422" v="1986" actId="207"/>
          <ac:spMkLst>
            <pc:docMk/>
            <pc:sldMk cId="670669540" sldId="1478"/>
            <ac:spMk id="3" creationId="{95696777-2589-0C51-9C14-AFC5A6955276}"/>
          </ac:spMkLst>
        </pc:spChg>
      </pc:sldChg>
      <pc:sldChg chg="modSp new mod modAnim">
        <pc:chgData name="Liyana Ralalage, Adiesha" userId="15fd5c93-10d6-4014-8103-1a4931e3c018" providerId="ADAL" clId="{089E5E7C-658B-45D8-B60F-D900A9B6B97E}" dt="2025-02-18T19:26:36.744" v="11786"/>
        <pc:sldMkLst>
          <pc:docMk/>
          <pc:sldMk cId="249609916" sldId="1479"/>
        </pc:sldMkLst>
        <pc:spChg chg="mod">
          <ac:chgData name="Liyana Ralalage, Adiesha" userId="15fd5c93-10d6-4014-8103-1a4931e3c018" providerId="ADAL" clId="{089E5E7C-658B-45D8-B60F-D900A9B6B97E}" dt="2025-02-16T22:22:27.315" v="2023" actId="115"/>
          <ac:spMkLst>
            <pc:docMk/>
            <pc:sldMk cId="249609916" sldId="1479"/>
            <ac:spMk id="2" creationId="{C0C49AB0-C3A1-DA75-E1A6-038AC75CEB6F}"/>
          </ac:spMkLst>
        </pc:spChg>
        <pc:spChg chg="mod">
          <ac:chgData name="Liyana Ralalage, Adiesha" userId="15fd5c93-10d6-4014-8103-1a4931e3c018" providerId="ADAL" clId="{089E5E7C-658B-45D8-B60F-D900A9B6B97E}" dt="2025-02-16T22:29:26.569" v="2581" actId="20577"/>
          <ac:spMkLst>
            <pc:docMk/>
            <pc:sldMk cId="249609916" sldId="1479"/>
            <ac:spMk id="3" creationId="{3072923B-572F-B15D-087E-3121E56D69FD}"/>
          </ac:spMkLst>
        </pc:spChg>
      </pc:sldChg>
      <pc:sldChg chg="modSp add mod modAnim">
        <pc:chgData name="Liyana Ralalage, Adiesha" userId="15fd5c93-10d6-4014-8103-1a4931e3c018" providerId="ADAL" clId="{089E5E7C-658B-45D8-B60F-D900A9B6B97E}" dt="2025-02-18T19:35:46.393" v="11787"/>
        <pc:sldMkLst>
          <pc:docMk/>
          <pc:sldMk cId="2662474008" sldId="1480"/>
        </pc:sldMkLst>
        <pc:spChg chg="mod">
          <ac:chgData name="Liyana Ralalage, Adiesha" userId="15fd5c93-10d6-4014-8103-1a4931e3c018" providerId="ADAL" clId="{089E5E7C-658B-45D8-B60F-D900A9B6B97E}" dt="2025-02-16T22:48:06.141" v="3135" actId="207"/>
          <ac:spMkLst>
            <pc:docMk/>
            <pc:sldMk cId="2662474008" sldId="1480"/>
            <ac:spMk id="3" creationId="{F8CE76E4-5048-B38D-A67B-CA4970C8FB0C}"/>
          </ac:spMkLst>
        </pc:spChg>
      </pc:sldChg>
      <pc:sldChg chg="modSp new mod">
        <pc:chgData name="Liyana Ralalage, Adiesha" userId="15fd5c93-10d6-4014-8103-1a4931e3c018" providerId="ADAL" clId="{089E5E7C-658B-45D8-B60F-D900A9B6B97E}" dt="2025-02-16T22:59:29.295" v="3520" actId="20577"/>
        <pc:sldMkLst>
          <pc:docMk/>
          <pc:sldMk cId="3145501696" sldId="1481"/>
        </pc:sldMkLst>
        <pc:spChg chg="mod">
          <ac:chgData name="Liyana Ralalage, Adiesha" userId="15fd5c93-10d6-4014-8103-1a4931e3c018" providerId="ADAL" clId="{089E5E7C-658B-45D8-B60F-D900A9B6B97E}" dt="2025-02-16T22:57:29.458" v="3404" actId="313"/>
          <ac:spMkLst>
            <pc:docMk/>
            <pc:sldMk cId="3145501696" sldId="1481"/>
            <ac:spMk id="2" creationId="{58D2BADA-B523-7CCE-F799-98828C7F05C8}"/>
          </ac:spMkLst>
        </pc:spChg>
        <pc:spChg chg="mod">
          <ac:chgData name="Liyana Ralalage, Adiesha" userId="15fd5c93-10d6-4014-8103-1a4931e3c018" providerId="ADAL" clId="{089E5E7C-658B-45D8-B60F-D900A9B6B97E}" dt="2025-02-16T22:59:29.295" v="3520" actId="20577"/>
          <ac:spMkLst>
            <pc:docMk/>
            <pc:sldMk cId="3145501696" sldId="1481"/>
            <ac:spMk id="3" creationId="{22B39491-65D3-BDB3-7017-6CCA4D506D09}"/>
          </ac:spMkLst>
        </pc:spChg>
      </pc:sldChg>
      <pc:sldChg chg="modSp new mod">
        <pc:chgData name="Liyana Ralalage, Adiesha" userId="15fd5c93-10d6-4014-8103-1a4931e3c018" providerId="ADAL" clId="{089E5E7C-658B-45D8-B60F-D900A9B6B97E}" dt="2025-02-16T23:04:08.581" v="3957" actId="20577"/>
        <pc:sldMkLst>
          <pc:docMk/>
          <pc:sldMk cId="753826913" sldId="1482"/>
        </pc:sldMkLst>
        <pc:spChg chg="mod">
          <ac:chgData name="Liyana Ralalage, Adiesha" userId="15fd5c93-10d6-4014-8103-1a4931e3c018" providerId="ADAL" clId="{089E5E7C-658B-45D8-B60F-D900A9B6B97E}" dt="2025-02-16T22:59:39.984" v="3549" actId="20577"/>
          <ac:spMkLst>
            <pc:docMk/>
            <pc:sldMk cId="753826913" sldId="1482"/>
            <ac:spMk id="2" creationId="{1EFBC61C-2526-DB7B-30B7-9D22C26BE741}"/>
          </ac:spMkLst>
        </pc:spChg>
        <pc:spChg chg="mod">
          <ac:chgData name="Liyana Ralalage, Adiesha" userId="15fd5c93-10d6-4014-8103-1a4931e3c018" providerId="ADAL" clId="{089E5E7C-658B-45D8-B60F-D900A9B6B97E}" dt="2025-02-16T23:04:08.581" v="3957" actId="20577"/>
          <ac:spMkLst>
            <pc:docMk/>
            <pc:sldMk cId="753826913" sldId="1482"/>
            <ac:spMk id="3" creationId="{F79E3D54-58FD-C403-1504-BFA67804818F}"/>
          </ac:spMkLst>
        </pc:spChg>
      </pc:sldChg>
      <pc:sldChg chg="modSp add mod">
        <pc:chgData name="Liyana Ralalage, Adiesha" userId="15fd5c93-10d6-4014-8103-1a4931e3c018" providerId="ADAL" clId="{089E5E7C-658B-45D8-B60F-D900A9B6B97E}" dt="2025-02-16T23:07:03.710" v="4153"/>
        <pc:sldMkLst>
          <pc:docMk/>
          <pc:sldMk cId="1906759472" sldId="1483"/>
        </pc:sldMkLst>
        <pc:spChg chg="mod">
          <ac:chgData name="Liyana Ralalage, Adiesha" userId="15fd5c93-10d6-4014-8103-1a4931e3c018" providerId="ADAL" clId="{089E5E7C-658B-45D8-B60F-D900A9B6B97E}" dt="2025-02-16T23:07:03.710" v="4153"/>
          <ac:spMkLst>
            <pc:docMk/>
            <pc:sldMk cId="1906759472" sldId="1483"/>
            <ac:spMk id="3" creationId="{4FE5A006-A182-7373-0022-7FADAB9A6085}"/>
          </ac:spMkLst>
        </pc:spChg>
      </pc:sldChg>
      <pc:sldChg chg="addSp modSp new mod">
        <pc:chgData name="Liyana Ralalage, Adiesha" userId="15fd5c93-10d6-4014-8103-1a4931e3c018" providerId="ADAL" clId="{089E5E7C-658B-45D8-B60F-D900A9B6B97E}" dt="2025-02-16T23:37:24.451" v="4156" actId="1076"/>
        <pc:sldMkLst>
          <pc:docMk/>
          <pc:sldMk cId="2901254220" sldId="1484"/>
        </pc:sldMkLst>
        <pc:picChg chg="add mod">
          <ac:chgData name="Liyana Ralalage, Adiesha" userId="15fd5c93-10d6-4014-8103-1a4931e3c018" providerId="ADAL" clId="{089E5E7C-658B-45D8-B60F-D900A9B6B97E}" dt="2025-02-16T23:37:24.451" v="4156" actId="1076"/>
          <ac:picMkLst>
            <pc:docMk/>
            <pc:sldMk cId="2901254220" sldId="1484"/>
            <ac:picMk id="3" creationId="{D34099FE-2444-8880-AEC7-4A34F0DFA60A}"/>
          </ac:picMkLst>
        </pc:picChg>
      </pc:sldChg>
      <pc:sldChg chg="addSp modSp new mod modAnim">
        <pc:chgData name="Liyana Ralalage, Adiesha" userId="15fd5c93-10d6-4014-8103-1a4931e3c018" providerId="ADAL" clId="{089E5E7C-658B-45D8-B60F-D900A9B6B97E}" dt="2025-02-16T23:41:29.551" v="4309"/>
        <pc:sldMkLst>
          <pc:docMk/>
          <pc:sldMk cId="1156676044" sldId="1485"/>
        </pc:sldMkLst>
        <pc:spChg chg="mod">
          <ac:chgData name="Liyana Ralalage, Adiesha" userId="15fd5c93-10d6-4014-8103-1a4931e3c018" providerId="ADAL" clId="{089E5E7C-658B-45D8-B60F-D900A9B6B97E}" dt="2025-02-16T23:38:16.275" v="4213" actId="20577"/>
          <ac:spMkLst>
            <pc:docMk/>
            <pc:sldMk cId="1156676044" sldId="1485"/>
            <ac:spMk id="2" creationId="{15077E74-A6B2-03BA-988E-92E4B477D4FA}"/>
          </ac:spMkLst>
        </pc:spChg>
        <pc:spChg chg="mod">
          <ac:chgData name="Liyana Ralalage, Adiesha" userId="15fd5c93-10d6-4014-8103-1a4931e3c018" providerId="ADAL" clId="{089E5E7C-658B-45D8-B60F-D900A9B6B97E}" dt="2025-02-16T23:40:19.339" v="4272"/>
          <ac:spMkLst>
            <pc:docMk/>
            <pc:sldMk cId="1156676044" sldId="1485"/>
            <ac:spMk id="3" creationId="{4BFF0E8B-CCEE-A026-94C4-B50206004E0D}"/>
          </ac:spMkLst>
        </pc:spChg>
        <pc:spChg chg="add mod">
          <ac:chgData name="Liyana Ralalage, Adiesha" userId="15fd5c93-10d6-4014-8103-1a4931e3c018" providerId="ADAL" clId="{089E5E7C-658B-45D8-B60F-D900A9B6B97E}" dt="2025-02-16T23:39:40.877" v="4256" actId="207"/>
          <ac:spMkLst>
            <pc:docMk/>
            <pc:sldMk cId="1156676044" sldId="1485"/>
            <ac:spMk id="4" creationId="{FE7E13DC-346E-87C4-8FC9-08179E653279}"/>
          </ac:spMkLst>
        </pc:spChg>
        <pc:spChg chg="add mod">
          <ac:chgData name="Liyana Ralalage, Adiesha" userId="15fd5c93-10d6-4014-8103-1a4931e3c018" providerId="ADAL" clId="{089E5E7C-658B-45D8-B60F-D900A9B6B97E}" dt="2025-02-16T23:40:23.519" v="4274" actId="14100"/>
          <ac:spMkLst>
            <pc:docMk/>
            <pc:sldMk cId="1156676044" sldId="1485"/>
            <ac:spMk id="5" creationId="{B2A31414-DD13-AA4D-4B15-4E0DD54F55A4}"/>
          </ac:spMkLst>
        </pc:spChg>
        <pc:spChg chg="add mod">
          <ac:chgData name="Liyana Ralalage, Adiesha" userId="15fd5c93-10d6-4014-8103-1a4931e3c018" providerId="ADAL" clId="{089E5E7C-658B-45D8-B60F-D900A9B6B97E}" dt="2025-02-16T23:40:31.085" v="4286" actId="1076"/>
          <ac:spMkLst>
            <pc:docMk/>
            <pc:sldMk cId="1156676044" sldId="1485"/>
            <ac:spMk id="6" creationId="{43E19C21-B44A-ACE7-C0F7-43B29C6A107B}"/>
          </ac:spMkLst>
        </pc:spChg>
        <pc:cxnChg chg="add mod">
          <ac:chgData name="Liyana Ralalage, Adiesha" userId="15fd5c93-10d6-4014-8103-1a4931e3c018" providerId="ADAL" clId="{089E5E7C-658B-45D8-B60F-D900A9B6B97E}" dt="2025-02-16T23:41:01.129" v="4299" actId="14100"/>
          <ac:cxnSpMkLst>
            <pc:docMk/>
            <pc:sldMk cId="1156676044" sldId="1485"/>
            <ac:cxnSpMk id="8" creationId="{80E5738A-D3C3-3960-BA77-FB6224C501E4}"/>
          </ac:cxnSpMkLst>
        </pc:cxnChg>
        <pc:cxnChg chg="add mod">
          <ac:chgData name="Liyana Ralalage, Adiesha" userId="15fd5c93-10d6-4014-8103-1a4931e3c018" providerId="ADAL" clId="{089E5E7C-658B-45D8-B60F-D900A9B6B97E}" dt="2025-02-16T23:41:13.004" v="4306" actId="14100"/>
          <ac:cxnSpMkLst>
            <pc:docMk/>
            <pc:sldMk cId="1156676044" sldId="1485"/>
            <ac:cxnSpMk id="10" creationId="{496A1626-7451-6B10-EF53-0F8EAA0DF97F}"/>
          </ac:cxnSpMkLst>
        </pc:cxnChg>
      </pc:sldChg>
      <pc:sldChg chg="addSp modSp new mod modAnim">
        <pc:chgData name="Liyana Ralalage, Adiesha" userId="15fd5c93-10d6-4014-8103-1a4931e3c018" providerId="ADAL" clId="{089E5E7C-658B-45D8-B60F-D900A9B6B97E}" dt="2025-02-18T20:09:07.229" v="11962" actId="14100"/>
        <pc:sldMkLst>
          <pc:docMk/>
          <pc:sldMk cId="3532619249" sldId="1486"/>
        </pc:sldMkLst>
        <pc:spChg chg="mod">
          <ac:chgData name="Liyana Ralalage, Adiesha" userId="15fd5c93-10d6-4014-8103-1a4931e3c018" providerId="ADAL" clId="{089E5E7C-658B-45D8-B60F-D900A9B6B97E}" dt="2025-02-16T23:42:38.840" v="4370" actId="20577"/>
          <ac:spMkLst>
            <pc:docMk/>
            <pc:sldMk cId="3532619249" sldId="1486"/>
            <ac:spMk id="2" creationId="{86E4B488-9115-5165-5BF1-446CD498F4C0}"/>
          </ac:spMkLst>
        </pc:spChg>
        <pc:spChg chg="mod">
          <ac:chgData name="Liyana Ralalage, Adiesha" userId="15fd5c93-10d6-4014-8103-1a4931e3c018" providerId="ADAL" clId="{089E5E7C-658B-45D8-B60F-D900A9B6B97E}" dt="2025-02-18T20:01:20.455" v="11953" actId="207"/>
          <ac:spMkLst>
            <pc:docMk/>
            <pc:sldMk cId="3532619249" sldId="1486"/>
            <ac:spMk id="3" creationId="{CAAF5705-F1D0-1A96-7987-9BAC1D231FDC}"/>
          </ac:spMkLst>
        </pc:spChg>
        <pc:spChg chg="add mod">
          <ac:chgData name="Liyana Ralalage, Adiesha" userId="15fd5c93-10d6-4014-8103-1a4931e3c018" providerId="ADAL" clId="{089E5E7C-658B-45D8-B60F-D900A9B6B97E}" dt="2025-02-16T23:50:04.440" v="4835" actId="113"/>
          <ac:spMkLst>
            <pc:docMk/>
            <pc:sldMk cId="3532619249" sldId="1486"/>
            <ac:spMk id="4" creationId="{FB4F9598-3F76-BBD9-3A43-C0049387D180}"/>
          </ac:spMkLst>
        </pc:spChg>
        <pc:spChg chg="add mod">
          <ac:chgData name="Liyana Ralalage, Adiesha" userId="15fd5c93-10d6-4014-8103-1a4931e3c018" providerId="ADAL" clId="{089E5E7C-658B-45D8-B60F-D900A9B6B97E}" dt="2025-02-18T20:08:51.740" v="11956" actId="164"/>
          <ac:spMkLst>
            <pc:docMk/>
            <pc:sldMk cId="3532619249" sldId="1486"/>
            <ac:spMk id="7" creationId="{DA30013E-601A-D43B-04F8-3336DB7EEC93}"/>
          </ac:spMkLst>
        </pc:spChg>
        <pc:grpChg chg="add mod">
          <ac:chgData name="Liyana Ralalage, Adiesha" userId="15fd5c93-10d6-4014-8103-1a4931e3c018" providerId="ADAL" clId="{089E5E7C-658B-45D8-B60F-D900A9B6B97E}" dt="2025-02-18T20:09:00.734" v="11959" actId="1076"/>
          <ac:grpSpMkLst>
            <pc:docMk/>
            <pc:sldMk cId="3532619249" sldId="1486"/>
            <ac:grpSpMk id="8" creationId="{70A22E9A-8DE0-09F9-EAF3-2E00AB64A5F4}"/>
          </ac:grpSpMkLst>
        </pc:grpChg>
        <pc:cxnChg chg="add mod">
          <ac:chgData name="Liyana Ralalage, Adiesha" userId="15fd5c93-10d6-4014-8103-1a4931e3c018" providerId="ADAL" clId="{089E5E7C-658B-45D8-B60F-D900A9B6B97E}" dt="2025-02-18T20:09:07.229" v="11962" actId="14100"/>
          <ac:cxnSpMkLst>
            <pc:docMk/>
            <pc:sldMk cId="3532619249" sldId="1486"/>
            <ac:cxnSpMk id="6" creationId="{E7F343A3-60DF-44C8-24C9-BBA60D531C16}"/>
          </ac:cxnSpMkLst>
        </pc:cxnChg>
      </pc:sldChg>
      <pc:sldChg chg="modSp new mod">
        <pc:chgData name="Liyana Ralalage, Adiesha" userId="15fd5c93-10d6-4014-8103-1a4931e3c018" providerId="ADAL" clId="{089E5E7C-658B-45D8-B60F-D900A9B6B97E}" dt="2025-02-16T23:54:48.240" v="5049" actId="20577"/>
        <pc:sldMkLst>
          <pc:docMk/>
          <pc:sldMk cId="3572030891" sldId="1487"/>
        </pc:sldMkLst>
        <pc:spChg chg="mod">
          <ac:chgData name="Liyana Ralalage, Adiesha" userId="15fd5c93-10d6-4014-8103-1a4931e3c018" providerId="ADAL" clId="{089E5E7C-658B-45D8-B60F-D900A9B6B97E}" dt="2025-02-16T23:50:50.268" v="4874" actId="14100"/>
          <ac:spMkLst>
            <pc:docMk/>
            <pc:sldMk cId="3572030891" sldId="1487"/>
            <ac:spMk id="2" creationId="{F0F1CEC1-48D2-433F-AF90-58F1DC2884DD}"/>
          </ac:spMkLst>
        </pc:spChg>
        <pc:spChg chg="mod">
          <ac:chgData name="Liyana Ralalage, Adiesha" userId="15fd5c93-10d6-4014-8103-1a4931e3c018" providerId="ADAL" clId="{089E5E7C-658B-45D8-B60F-D900A9B6B97E}" dt="2025-02-16T23:54:48.240" v="5049" actId="20577"/>
          <ac:spMkLst>
            <pc:docMk/>
            <pc:sldMk cId="3572030891" sldId="1487"/>
            <ac:spMk id="3" creationId="{2D53A394-D94C-97E6-C0EE-4071F6427D8C}"/>
          </ac:spMkLst>
        </pc:spChg>
      </pc:sldChg>
      <pc:sldChg chg="addSp delSp modSp new mod">
        <pc:chgData name="Liyana Ralalage, Adiesha" userId="15fd5c93-10d6-4014-8103-1a4931e3c018" providerId="ADAL" clId="{089E5E7C-658B-45D8-B60F-D900A9B6B97E}" dt="2025-02-18T17:40:01.467" v="10586" actId="20577"/>
        <pc:sldMkLst>
          <pc:docMk/>
          <pc:sldMk cId="806800134" sldId="1488"/>
        </pc:sldMkLst>
        <pc:spChg chg="mod">
          <ac:chgData name="Liyana Ralalage, Adiesha" userId="15fd5c93-10d6-4014-8103-1a4931e3c018" providerId="ADAL" clId="{089E5E7C-658B-45D8-B60F-D900A9B6B97E}" dt="2025-02-18T17:40:01.467" v="10586" actId="20577"/>
          <ac:spMkLst>
            <pc:docMk/>
            <pc:sldMk cId="806800134" sldId="1488"/>
            <ac:spMk id="2" creationId="{37CD44C9-8D38-CA3C-3A5A-41DE784B500D}"/>
          </ac:spMkLst>
        </pc:spChg>
        <pc:spChg chg="add mod">
          <ac:chgData name="Liyana Ralalage, Adiesha" userId="15fd5c93-10d6-4014-8103-1a4931e3c018" providerId="ADAL" clId="{089E5E7C-658B-45D8-B60F-D900A9B6B97E}" dt="2025-02-16T23:58:14.674" v="5122" actId="113"/>
          <ac:spMkLst>
            <pc:docMk/>
            <pc:sldMk cId="806800134" sldId="1488"/>
            <ac:spMk id="10" creationId="{76D433CA-0F3F-D955-C5BD-835BC205D0C7}"/>
          </ac:spMkLst>
        </pc:spChg>
        <pc:picChg chg="add mod ord">
          <ac:chgData name="Liyana Ralalage, Adiesha" userId="15fd5c93-10d6-4014-8103-1a4931e3c018" providerId="ADAL" clId="{089E5E7C-658B-45D8-B60F-D900A9B6B97E}" dt="2025-02-16T23:57:17.961" v="5090" actId="1076"/>
          <ac:picMkLst>
            <pc:docMk/>
            <pc:sldMk cId="806800134" sldId="1488"/>
            <ac:picMk id="5" creationId="{FEF5DE67-2544-043A-E95C-EDBDE8B72DAD}"/>
          </ac:picMkLst>
        </pc:picChg>
      </pc:sldChg>
      <pc:sldChg chg="delSp modSp new mod modAnim">
        <pc:chgData name="Liyana Ralalage, Adiesha" userId="15fd5c93-10d6-4014-8103-1a4931e3c018" providerId="ADAL" clId="{089E5E7C-658B-45D8-B60F-D900A9B6B97E}" dt="2025-02-18T20:14:51.524" v="12080"/>
        <pc:sldMkLst>
          <pc:docMk/>
          <pc:sldMk cId="3203168297" sldId="1489"/>
        </pc:sldMkLst>
        <pc:spChg chg="mod">
          <ac:chgData name="Liyana Ralalage, Adiesha" userId="15fd5c93-10d6-4014-8103-1a4931e3c018" providerId="ADAL" clId="{089E5E7C-658B-45D8-B60F-D900A9B6B97E}" dt="2025-02-18T20:14:35.820" v="12079" actId="20577"/>
          <ac:spMkLst>
            <pc:docMk/>
            <pc:sldMk cId="3203168297" sldId="1489"/>
            <ac:spMk id="3" creationId="{7379DEA1-93F8-76FA-110C-05DAEBBA31AD}"/>
          </ac:spMkLst>
        </pc:spChg>
      </pc:sldChg>
      <pc:sldChg chg="addSp delSp modSp new mod modAnim">
        <pc:chgData name="Liyana Ralalage, Adiesha" userId="15fd5c93-10d6-4014-8103-1a4931e3c018" providerId="ADAL" clId="{089E5E7C-658B-45D8-B60F-D900A9B6B97E}" dt="2025-02-18T20:22:41.042" v="12140"/>
        <pc:sldMkLst>
          <pc:docMk/>
          <pc:sldMk cId="1983566553" sldId="1490"/>
        </pc:sldMkLst>
        <pc:spChg chg="add mod">
          <ac:chgData name="Liyana Ralalage, Adiesha" userId="15fd5c93-10d6-4014-8103-1a4931e3c018" providerId="ADAL" clId="{089E5E7C-658B-45D8-B60F-D900A9B6B97E}" dt="2025-02-18T20:22:39.024" v="12139" actId="164"/>
          <ac:spMkLst>
            <pc:docMk/>
            <pc:sldMk cId="1983566553" sldId="1490"/>
            <ac:spMk id="2" creationId="{E1EECE0C-AD79-807D-92DE-0C19698E11EF}"/>
          </ac:spMkLst>
        </pc:spChg>
        <pc:spChg chg="mod">
          <ac:chgData name="Liyana Ralalage, Adiesha" userId="15fd5c93-10d6-4014-8103-1a4931e3c018" providerId="ADAL" clId="{089E5E7C-658B-45D8-B60F-D900A9B6B97E}" dt="2025-02-18T20:20:54.290" v="12106" actId="20577"/>
          <ac:spMkLst>
            <pc:docMk/>
            <pc:sldMk cId="1983566553" sldId="1490"/>
            <ac:spMk id="3" creationId="{69899FCD-7EEC-CFE8-3D51-202099A6A546}"/>
          </ac:spMkLst>
        </pc:spChg>
        <pc:spChg chg="add mod">
          <ac:chgData name="Liyana Ralalage, Adiesha" userId="15fd5c93-10d6-4014-8103-1a4931e3c018" providerId="ADAL" clId="{089E5E7C-658B-45D8-B60F-D900A9B6B97E}" dt="2025-02-17T00:35:24.934" v="6218" actId="20577"/>
          <ac:spMkLst>
            <pc:docMk/>
            <pc:sldMk cId="1983566553" sldId="1490"/>
            <ac:spMk id="5" creationId="{03690E8C-62BD-08A6-D97C-468941C54400}"/>
          </ac:spMkLst>
        </pc:spChg>
        <pc:grpChg chg="add mod">
          <ac:chgData name="Liyana Ralalage, Adiesha" userId="15fd5c93-10d6-4014-8103-1a4931e3c018" providerId="ADAL" clId="{089E5E7C-658B-45D8-B60F-D900A9B6B97E}" dt="2025-02-18T20:22:39.024" v="12139" actId="164"/>
          <ac:grpSpMkLst>
            <pc:docMk/>
            <pc:sldMk cId="1983566553" sldId="1490"/>
            <ac:grpSpMk id="7" creationId="{BE4CFCD4-F320-555E-E22F-2F59B4FC0395}"/>
          </ac:grpSpMkLst>
        </pc:grpChg>
        <pc:cxnChg chg="add mod">
          <ac:chgData name="Liyana Ralalage, Adiesha" userId="15fd5c93-10d6-4014-8103-1a4931e3c018" providerId="ADAL" clId="{089E5E7C-658B-45D8-B60F-D900A9B6B97E}" dt="2025-02-18T20:22:39.024" v="12139" actId="164"/>
          <ac:cxnSpMkLst>
            <pc:docMk/>
            <pc:sldMk cId="1983566553" sldId="1490"/>
            <ac:cxnSpMk id="6" creationId="{908BC02D-7C0B-0CB2-A20E-5316F96CF328}"/>
          </ac:cxnSpMkLst>
        </pc:cxnChg>
      </pc:sldChg>
      <pc:sldChg chg="addSp delSp modSp new mod">
        <pc:chgData name="Liyana Ralalage, Adiesha" userId="15fd5c93-10d6-4014-8103-1a4931e3c018" providerId="ADAL" clId="{089E5E7C-658B-45D8-B60F-D900A9B6B97E}" dt="2025-02-17T01:29:37.827" v="6225" actId="1076"/>
        <pc:sldMkLst>
          <pc:docMk/>
          <pc:sldMk cId="986209245" sldId="1491"/>
        </pc:sldMkLst>
        <pc:spChg chg="add del">
          <ac:chgData name="Liyana Ralalage, Adiesha" userId="15fd5c93-10d6-4014-8103-1a4931e3c018" providerId="ADAL" clId="{089E5E7C-658B-45D8-B60F-D900A9B6B97E}" dt="2025-02-17T01:29:34.297" v="6223" actId="26606"/>
          <ac:spMkLst>
            <pc:docMk/>
            <pc:sldMk cId="986209245" sldId="1491"/>
            <ac:spMk id="2" creationId="{9D5C406B-6478-C052-1705-28477D42B421}"/>
          </ac:spMkLst>
        </pc:spChg>
        <pc:spChg chg="add del">
          <ac:chgData name="Liyana Ralalage, Adiesha" userId="15fd5c93-10d6-4014-8103-1a4931e3c018" providerId="ADAL" clId="{089E5E7C-658B-45D8-B60F-D900A9B6B97E}" dt="2025-02-17T01:29:34.297" v="6223" actId="26606"/>
          <ac:spMkLst>
            <pc:docMk/>
            <pc:sldMk cId="986209245" sldId="1491"/>
            <ac:spMk id="3" creationId="{DB2D219D-BD3C-023C-CF0C-EE293C6C0642}"/>
          </ac:spMkLst>
        </pc:spChg>
        <pc:picChg chg="add mod">
          <ac:chgData name="Liyana Ralalage, Adiesha" userId="15fd5c93-10d6-4014-8103-1a4931e3c018" providerId="ADAL" clId="{089E5E7C-658B-45D8-B60F-D900A9B6B97E}" dt="2025-02-17T01:29:37.827" v="6225" actId="1076"/>
          <ac:picMkLst>
            <pc:docMk/>
            <pc:sldMk cId="986209245" sldId="1491"/>
            <ac:picMk id="5" creationId="{7170B502-DAF5-4E0F-564F-77C120CD9A58}"/>
          </ac:picMkLst>
        </pc:picChg>
      </pc:sldChg>
      <pc:sldChg chg="modSp new mod">
        <pc:chgData name="Liyana Ralalage, Adiesha" userId="15fd5c93-10d6-4014-8103-1a4931e3c018" providerId="ADAL" clId="{089E5E7C-658B-45D8-B60F-D900A9B6B97E}" dt="2025-02-17T01:32:37.327" v="6438" actId="20577"/>
        <pc:sldMkLst>
          <pc:docMk/>
          <pc:sldMk cId="1275548066" sldId="1492"/>
        </pc:sldMkLst>
        <pc:spChg chg="mod">
          <ac:chgData name="Liyana Ralalage, Adiesha" userId="15fd5c93-10d6-4014-8103-1a4931e3c018" providerId="ADAL" clId="{089E5E7C-658B-45D8-B60F-D900A9B6B97E}" dt="2025-02-17T01:29:45.752" v="6243" actId="20577"/>
          <ac:spMkLst>
            <pc:docMk/>
            <pc:sldMk cId="1275548066" sldId="1492"/>
            <ac:spMk id="2" creationId="{344BBE35-3DD1-9AA5-D205-429F24405146}"/>
          </ac:spMkLst>
        </pc:spChg>
        <pc:spChg chg="mod">
          <ac:chgData name="Liyana Ralalage, Adiesha" userId="15fd5c93-10d6-4014-8103-1a4931e3c018" providerId="ADAL" clId="{089E5E7C-658B-45D8-B60F-D900A9B6B97E}" dt="2025-02-17T01:32:37.327" v="6438" actId="20577"/>
          <ac:spMkLst>
            <pc:docMk/>
            <pc:sldMk cId="1275548066" sldId="1492"/>
            <ac:spMk id="3" creationId="{B3E32C2A-FAAB-75D7-F651-C6E6762A8EEA}"/>
          </ac:spMkLst>
        </pc:spChg>
      </pc:sldChg>
      <pc:sldChg chg="addSp modSp new mod">
        <pc:chgData name="Liyana Ralalage, Adiesha" userId="15fd5c93-10d6-4014-8103-1a4931e3c018" providerId="ADAL" clId="{089E5E7C-658B-45D8-B60F-D900A9B6B97E}" dt="2025-02-17T01:33:50.268" v="6441" actId="1076"/>
        <pc:sldMkLst>
          <pc:docMk/>
          <pc:sldMk cId="1741761600" sldId="1493"/>
        </pc:sldMkLst>
        <pc:picChg chg="add mod">
          <ac:chgData name="Liyana Ralalage, Adiesha" userId="15fd5c93-10d6-4014-8103-1a4931e3c018" providerId="ADAL" clId="{089E5E7C-658B-45D8-B60F-D900A9B6B97E}" dt="2025-02-17T01:33:50.268" v="6441" actId="1076"/>
          <ac:picMkLst>
            <pc:docMk/>
            <pc:sldMk cId="1741761600" sldId="1493"/>
            <ac:picMk id="3" creationId="{7DB941F5-876E-D252-F1DB-9A6B169B6128}"/>
          </ac:picMkLst>
        </pc:picChg>
      </pc:sldChg>
      <pc:sldChg chg="modSp new mod modShow">
        <pc:chgData name="Liyana Ralalage, Adiesha" userId="15fd5c93-10d6-4014-8103-1a4931e3c018" providerId="ADAL" clId="{089E5E7C-658B-45D8-B60F-D900A9B6B97E}" dt="2025-02-18T20:33:33.310" v="12154" actId="729"/>
        <pc:sldMkLst>
          <pc:docMk/>
          <pc:sldMk cId="3435538599" sldId="1494"/>
        </pc:sldMkLst>
        <pc:spChg chg="mod">
          <ac:chgData name="Liyana Ralalage, Adiesha" userId="15fd5c93-10d6-4014-8103-1a4931e3c018" providerId="ADAL" clId="{089E5E7C-658B-45D8-B60F-D900A9B6B97E}" dt="2025-02-17T01:39:34.569" v="6446" actId="20577"/>
          <ac:spMkLst>
            <pc:docMk/>
            <pc:sldMk cId="3435538599" sldId="1494"/>
            <ac:spMk id="2" creationId="{7EEB0BB4-75C7-9CFC-B34C-5EE784ABCCAC}"/>
          </ac:spMkLst>
        </pc:spChg>
        <pc:spChg chg="mod">
          <ac:chgData name="Liyana Ralalage, Adiesha" userId="15fd5c93-10d6-4014-8103-1a4931e3c018" providerId="ADAL" clId="{089E5E7C-658B-45D8-B60F-D900A9B6B97E}" dt="2025-02-17T01:40:59.297" v="6461" actId="207"/>
          <ac:spMkLst>
            <pc:docMk/>
            <pc:sldMk cId="3435538599" sldId="1494"/>
            <ac:spMk id="3" creationId="{0475215C-EEB1-6A78-BBE9-7730DF12B2B6}"/>
          </ac:spMkLst>
        </pc:spChg>
      </pc:sldChg>
      <pc:sldChg chg="modSp new mod modAnim">
        <pc:chgData name="Liyana Ralalage, Adiesha" userId="15fd5c93-10d6-4014-8103-1a4931e3c018" providerId="ADAL" clId="{089E5E7C-658B-45D8-B60F-D900A9B6B97E}" dt="2025-02-18T19:23:16.554" v="11785"/>
        <pc:sldMkLst>
          <pc:docMk/>
          <pc:sldMk cId="4113195583" sldId="1495"/>
        </pc:sldMkLst>
        <pc:spChg chg="mod">
          <ac:chgData name="Liyana Ralalage, Adiesha" userId="15fd5c93-10d6-4014-8103-1a4931e3c018" providerId="ADAL" clId="{089E5E7C-658B-45D8-B60F-D900A9B6B97E}" dt="2025-02-18T19:15:01.132" v="11782" actId="20577"/>
          <ac:spMkLst>
            <pc:docMk/>
            <pc:sldMk cId="4113195583" sldId="1495"/>
            <ac:spMk id="2" creationId="{52D5EA53-8703-4D9F-19F4-0869F990FD21}"/>
          </ac:spMkLst>
        </pc:spChg>
        <pc:spChg chg="mod">
          <ac:chgData name="Liyana Ralalage, Adiesha" userId="15fd5c93-10d6-4014-8103-1a4931e3c018" providerId="ADAL" clId="{089E5E7C-658B-45D8-B60F-D900A9B6B97E}" dt="2025-02-18T19:20:49.059" v="11784" actId="20577"/>
          <ac:spMkLst>
            <pc:docMk/>
            <pc:sldMk cId="4113195583" sldId="1495"/>
            <ac:spMk id="3" creationId="{3567715B-8636-2C21-E071-CC42808D6F1F}"/>
          </ac:spMkLst>
        </pc:spChg>
      </pc:sldChg>
      <pc:sldChg chg="addSp modSp new mod">
        <pc:chgData name="Liyana Ralalage, Adiesha" userId="15fd5c93-10d6-4014-8103-1a4931e3c018" providerId="ADAL" clId="{089E5E7C-658B-45D8-B60F-D900A9B6B97E}" dt="2025-02-17T01:52:55.020" v="7064" actId="20577"/>
        <pc:sldMkLst>
          <pc:docMk/>
          <pc:sldMk cId="134405279" sldId="1496"/>
        </pc:sldMkLst>
        <pc:spChg chg="mod">
          <ac:chgData name="Liyana Ralalage, Adiesha" userId="15fd5c93-10d6-4014-8103-1a4931e3c018" providerId="ADAL" clId="{089E5E7C-658B-45D8-B60F-D900A9B6B97E}" dt="2025-02-17T01:48:40.793" v="6834" actId="27636"/>
          <ac:spMkLst>
            <pc:docMk/>
            <pc:sldMk cId="134405279" sldId="1496"/>
            <ac:spMk id="2" creationId="{3B36AE48-EAB8-E652-CA6A-D92035D4E958}"/>
          </ac:spMkLst>
        </pc:spChg>
        <pc:spChg chg="add mod">
          <ac:chgData name="Liyana Ralalage, Adiesha" userId="15fd5c93-10d6-4014-8103-1a4931e3c018" providerId="ADAL" clId="{089E5E7C-658B-45D8-B60F-D900A9B6B97E}" dt="2025-02-17T01:52:55.020" v="7064" actId="20577"/>
          <ac:spMkLst>
            <pc:docMk/>
            <pc:sldMk cId="134405279" sldId="1496"/>
            <ac:spMk id="3" creationId="{F87A026D-157A-C6C9-5043-F7C4D66FBB55}"/>
          </ac:spMkLst>
        </pc:spChg>
      </pc:sldChg>
      <pc:sldChg chg="addSp modSp new mod">
        <pc:chgData name="Liyana Ralalage, Adiesha" userId="15fd5c93-10d6-4014-8103-1a4931e3c018" providerId="ADAL" clId="{089E5E7C-658B-45D8-B60F-D900A9B6B97E}" dt="2025-02-17T02:01:49.510" v="7447" actId="403"/>
        <pc:sldMkLst>
          <pc:docMk/>
          <pc:sldMk cId="393750646" sldId="1497"/>
        </pc:sldMkLst>
        <pc:spChg chg="mod">
          <ac:chgData name="Liyana Ralalage, Adiesha" userId="15fd5c93-10d6-4014-8103-1a4931e3c018" providerId="ADAL" clId="{089E5E7C-658B-45D8-B60F-D900A9B6B97E}" dt="2025-02-17T02:01:27.842" v="7437" actId="27636"/>
          <ac:spMkLst>
            <pc:docMk/>
            <pc:sldMk cId="393750646" sldId="1497"/>
            <ac:spMk id="2" creationId="{AF9A76E6-0404-8B83-9C43-08EF74A6DEE9}"/>
          </ac:spMkLst>
        </pc:spChg>
        <pc:spChg chg="mod">
          <ac:chgData name="Liyana Ralalage, Adiesha" userId="15fd5c93-10d6-4014-8103-1a4931e3c018" providerId="ADAL" clId="{089E5E7C-658B-45D8-B60F-D900A9B6B97E}" dt="2025-02-17T01:57:58.955" v="7161" actId="27636"/>
          <ac:spMkLst>
            <pc:docMk/>
            <pc:sldMk cId="393750646" sldId="1497"/>
            <ac:spMk id="3" creationId="{CFEB3713-0D4D-5EE5-21E8-6292DD697882}"/>
          </ac:spMkLst>
        </pc:spChg>
        <pc:spChg chg="add mod">
          <ac:chgData name="Liyana Ralalage, Adiesha" userId="15fd5c93-10d6-4014-8103-1a4931e3c018" providerId="ADAL" clId="{089E5E7C-658B-45D8-B60F-D900A9B6B97E}" dt="2025-02-17T02:01:49.510" v="7447" actId="403"/>
          <ac:spMkLst>
            <pc:docMk/>
            <pc:sldMk cId="393750646" sldId="1497"/>
            <ac:spMk id="5" creationId="{2C869AC1-9AD5-D430-B49D-00CFF93E6F05}"/>
          </ac:spMkLst>
        </pc:spChg>
      </pc:sldChg>
      <pc:sldChg chg="new del">
        <pc:chgData name="Liyana Ralalage, Adiesha" userId="15fd5c93-10d6-4014-8103-1a4931e3c018" providerId="ADAL" clId="{089E5E7C-658B-45D8-B60F-D900A9B6B97E}" dt="2025-02-17T01:55:16.792" v="7068" actId="680"/>
        <pc:sldMkLst>
          <pc:docMk/>
          <pc:sldMk cId="3629916148" sldId="1497"/>
        </pc:sldMkLst>
      </pc:sldChg>
      <pc:sldChg chg="new del">
        <pc:chgData name="Liyana Ralalage, Adiesha" userId="15fd5c93-10d6-4014-8103-1a4931e3c018" providerId="ADAL" clId="{089E5E7C-658B-45D8-B60F-D900A9B6B97E}" dt="2025-02-17T01:55:02.845" v="7066" actId="680"/>
        <pc:sldMkLst>
          <pc:docMk/>
          <pc:sldMk cId="4220493789" sldId="1497"/>
        </pc:sldMkLst>
      </pc:sldChg>
      <pc:sldChg chg="new del">
        <pc:chgData name="Liyana Ralalage, Adiesha" userId="15fd5c93-10d6-4014-8103-1a4931e3c018" providerId="ADAL" clId="{089E5E7C-658B-45D8-B60F-D900A9B6B97E}" dt="2025-02-17T02:01:09.991" v="7417" actId="680"/>
        <pc:sldMkLst>
          <pc:docMk/>
          <pc:sldMk cId="1693255444" sldId="1498"/>
        </pc:sldMkLst>
      </pc:sldChg>
      <pc:sldChg chg="new del">
        <pc:chgData name="Liyana Ralalage, Adiesha" userId="15fd5c93-10d6-4014-8103-1a4931e3c018" providerId="ADAL" clId="{089E5E7C-658B-45D8-B60F-D900A9B6B97E}" dt="2025-02-17T01:59:32.658" v="7414" actId="680"/>
        <pc:sldMkLst>
          <pc:docMk/>
          <pc:sldMk cId="2311595463" sldId="1498"/>
        </pc:sldMkLst>
      </pc:sldChg>
      <pc:sldChg chg="addSp delSp modSp add mod">
        <pc:chgData name="Liyana Ralalage, Adiesha" userId="15fd5c93-10d6-4014-8103-1a4931e3c018" providerId="ADAL" clId="{089E5E7C-658B-45D8-B60F-D900A9B6B97E}" dt="2025-02-17T02:07:22.825" v="7592" actId="33524"/>
        <pc:sldMkLst>
          <pc:docMk/>
          <pc:sldMk cId="3734300031" sldId="1498"/>
        </pc:sldMkLst>
        <pc:spChg chg="mod">
          <ac:chgData name="Liyana Ralalage, Adiesha" userId="15fd5c93-10d6-4014-8103-1a4931e3c018" providerId="ADAL" clId="{089E5E7C-658B-45D8-B60F-D900A9B6B97E}" dt="2025-02-17T02:01:37.262" v="7439" actId="27636"/>
          <ac:spMkLst>
            <pc:docMk/>
            <pc:sldMk cId="3734300031" sldId="1498"/>
            <ac:spMk id="2" creationId="{954B4DC0-DB00-E38F-A8C4-5CBEFF6C6F0B}"/>
          </ac:spMkLst>
        </pc:spChg>
        <pc:spChg chg="add mod">
          <ac:chgData name="Liyana Ralalage, Adiesha" userId="15fd5c93-10d6-4014-8103-1a4931e3c018" providerId="ADAL" clId="{089E5E7C-658B-45D8-B60F-D900A9B6B97E}" dt="2025-02-17T02:07:22.825" v="7592" actId="33524"/>
          <ac:spMkLst>
            <pc:docMk/>
            <pc:sldMk cId="3734300031" sldId="1498"/>
            <ac:spMk id="4" creationId="{FE7A1821-2DF5-BA02-B850-C79C864CAFE4}"/>
          </ac:spMkLst>
        </pc:spChg>
        <pc:picChg chg="add mod">
          <ac:chgData name="Liyana Ralalage, Adiesha" userId="15fd5c93-10d6-4014-8103-1a4931e3c018" providerId="ADAL" clId="{089E5E7C-658B-45D8-B60F-D900A9B6B97E}" dt="2025-02-17T02:06:34.639" v="7479" actId="1076"/>
          <ac:picMkLst>
            <pc:docMk/>
            <pc:sldMk cId="3734300031" sldId="1498"/>
            <ac:picMk id="6146" creationId="{7DA4FD76-19A4-F9E9-2F3A-D6CD0D4DCF05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7T02:08:22.275" v="7606" actId="1076"/>
        <pc:sldMkLst>
          <pc:docMk/>
          <pc:sldMk cId="1881983615" sldId="1499"/>
        </pc:sldMkLst>
        <pc:spChg chg="mod">
          <ac:chgData name="Liyana Ralalage, Adiesha" userId="15fd5c93-10d6-4014-8103-1a4931e3c018" providerId="ADAL" clId="{089E5E7C-658B-45D8-B60F-D900A9B6B97E}" dt="2025-02-17T02:07:42.708" v="7600" actId="20577"/>
          <ac:spMkLst>
            <pc:docMk/>
            <pc:sldMk cId="1881983615" sldId="1499"/>
            <ac:spMk id="4" creationId="{BD7B2364-F1E3-0ADE-40E6-263C155AD183}"/>
          </ac:spMkLst>
        </pc:spChg>
        <pc:picChg chg="add mod">
          <ac:chgData name="Liyana Ralalage, Adiesha" userId="15fd5c93-10d6-4014-8103-1a4931e3c018" providerId="ADAL" clId="{089E5E7C-658B-45D8-B60F-D900A9B6B97E}" dt="2025-02-17T02:08:22.275" v="7606" actId="1076"/>
          <ac:picMkLst>
            <pc:docMk/>
            <pc:sldMk cId="1881983615" sldId="1499"/>
            <ac:picMk id="7170" creationId="{C9CBD84B-CC04-817E-2AF0-F2138191390F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7T02:08:52.897" v="7615" actId="1076"/>
        <pc:sldMkLst>
          <pc:docMk/>
          <pc:sldMk cId="3928073445" sldId="1500"/>
        </pc:sldMkLst>
        <pc:spChg chg="mod">
          <ac:chgData name="Liyana Ralalage, Adiesha" userId="15fd5c93-10d6-4014-8103-1a4931e3c018" providerId="ADAL" clId="{089E5E7C-658B-45D8-B60F-D900A9B6B97E}" dt="2025-02-17T02:08:32.898" v="7611" actId="20577"/>
          <ac:spMkLst>
            <pc:docMk/>
            <pc:sldMk cId="3928073445" sldId="1500"/>
            <ac:spMk id="4" creationId="{E7B778E1-EBF3-AC73-6886-F6B23A9CF257}"/>
          </ac:spMkLst>
        </pc:spChg>
        <pc:picChg chg="add mod">
          <ac:chgData name="Liyana Ralalage, Adiesha" userId="15fd5c93-10d6-4014-8103-1a4931e3c018" providerId="ADAL" clId="{089E5E7C-658B-45D8-B60F-D900A9B6B97E}" dt="2025-02-17T02:08:52.897" v="7615" actId="1076"/>
          <ac:picMkLst>
            <pc:docMk/>
            <pc:sldMk cId="3928073445" sldId="1500"/>
            <ac:picMk id="8194" creationId="{75B1D39C-61CA-BB10-33C7-CDE3D682797A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7T02:10:59.005" v="7628" actId="1076"/>
        <pc:sldMkLst>
          <pc:docMk/>
          <pc:sldMk cId="2368729639" sldId="1501"/>
        </pc:sldMkLst>
        <pc:spChg chg="mod">
          <ac:chgData name="Liyana Ralalage, Adiesha" userId="15fd5c93-10d6-4014-8103-1a4931e3c018" providerId="ADAL" clId="{089E5E7C-658B-45D8-B60F-D900A9B6B97E}" dt="2025-02-17T02:09:11.938" v="7621" actId="20577"/>
          <ac:spMkLst>
            <pc:docMk/>
            <pc:sldMk cId="2368729639" sldId="1501"/>
            <ac:spMk id="4" creationId="{BED0FAD5-D1E7-CF9B-2E90-A245BDD3064D}"/>
          </ac:spMkLst>
        </pc:spChg>
        <pc:picChg chg="add mod">
          <ac:chgData name="Liyana Ralalage, Adiesha" userId="15fd5c93-10d6-4014-8103-1a4931e3c018" providerId="ADAL" clId="{089E5E7C-658B-45D8-B60F-D900A9B6B97E}" dt="2025-02-17T02:10:59.005" v="7628" actId="1076"/>
          <ac:picMkLst>
            <pc:docMk/>
            <pc:sldMk cId="2368729639" sldId="1501"/>
            <ac:picMk id="9220" creationId="{F9D747CC-A8FB-0737-0D11-D996F6E7E539}"/>
          </ac:picMkLst>
        </pc:picChg>
      </pc:sldChg>
      <pc:sldChg chg="modSp add mod">
        <pc:chgData name="Liyana Ralalage, Adiesha" userId="15fd5c93-10d6-4014-8103-1a4931e3c018" providerId="ADAL" clId="{089E5E7C-658B-45D8-B60F-D900A9B6B97E}" dt="2025-02-17T02:11:37.784" v="7682" actId="20577"/>
        <pc:sldMkLst>
          <pc:docMk/>
          <pc:sldMk cId="882544782" sldId="1502"/>
        </pc:sldMkLst>
        <pc:spChg chg="mod">
          <ac:chgData name="Liyana Ralalage, Adiesha" userId="15fd5c93-10d6-4014-8103-1a4931e3c018" providerId="ADAL" clId="{089E5E7C-658B-45D8-B60F-D900A9B6B97E}" dt="2025-02-17T02:11:37.784" v="7682" actId="20577"/>
          <ac:spMkLst>
            <pc:docMk/>
            <pc:sldMk cId="882544782" sldId="1502"/>
            <ac:spMk id="4" creationId="{CFB87378-5540-C0DE-153B-F0FF9C59503C}"/>
          </ac:spMkLst>
        </pc:spChg>
      </pc:sldChg>
      <pc:sldChg chg="addSp delSp modSp add mod ord">
        <pc:chgData name="Liyana Ralalage, Adiesha" userId="15fd5c93-10d6-4014-8103-1a4931e3c018" providerId="ADAL" clId="{089E5E7C-658B-45D8-B60F-D900A9B6B97E}" dt="2025-02-17T02:12:28.581" v="7693" actId="1076"/>
        <pc:sldMkLst>
          <pc:docMk/>
          <pc:sldMk cId="2725067661" sldId="1503"/>
        </pc:sldMkLst>
        <pc:spChg chg="mod">
          <ac:chgData name="Liyana Ralalage, Adiesha" userId="15fd5c93-10d6-4014-8103-1a4931e3c018" providerId="ADAL" clId="{089E5E7C-658B-45D8-B60F-D900A9B6B97E}" dt="2025-02-17T02:12:00.950" v="7688" actId="20577"/>
          <ac:spMkLst>
            <pc:docMk/>
            <pc:sldMk cId="2725067661" sldId="1503"/>
            <ac:spMk id="4" creationId="{CFAB220E-6C36-45A4-B7C3-AF4BE7CC781C}"/>
          </ac:spMkLst>
        </pc:spChg>
        <pc:picChg chg="add mod">
          <ac:chgData name="Liyana Ralalage, Adiesha" userId="15fd5c93-10d6-4014-8103-1a4931e3c018" providerId="ADAL" clId="{089E5E7C-658B-45D8-B60F-D900A9B6B97E}" dt="2025-02-17T02:12:28.581" v="7693" actId="1076"/>
          <ac:picMkLst>
            <pc:docMk/>
            <pc:sldMk cId="2725067661" sldId="1503"/>
            <ac:picMk id="10242" creationId="{EC39D148-FBD3-BD60-95AC-843B2E1049AD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7T02:15:04.133" v="7750" actId="1076"/>
        <pc:sldMkLst>
          <pc:docMk/>
          <pc:sldMk cId="1554523404" sldId="1504"/>
        </pc:sldMkLst>
        <pc:spChg chg="mod">
          <ac:chgData name="Liyana Ralalage, Adiesha" userId="15fd5c93-10d6-4014-8103-1a4931e3c018" providerId="ADAL" clId="{089E5E7C-658B-45D8-B60F-D900A9B6B97E}" dt="2025-02-17T02:13:02.003" v="7746" actId="20577"/>
          <ac:spMkLst>
            <pc:docMk/>
            <pc:sldMk cId="1554523404" sldId="1504"/>
            <ac:spMk id="4" creationId="{CFD9F572-B268-69F6-B26B-191745CDC1BE}"/>
          </ac:spMkLst>
        </pc:spChg>
        <pc:picChg chg="add mod">
          <ac:chgData name="Liyana Ralalage, Adiesha" userId="15fd5c93-10d6-4014-8103-1a4931e3c018" providerId="ADAL" clId="{089E5E7C-658B-45D8-B60F-D900A9B6B97E}" dt="2025-02-17T02:15:04.133" v="7750" actId="1076"/>
          <ac:picMkLst>
            <pc:docMk/>
            <pc:sldMk cId="1554523404" sldId="1504"/>
            <ac:picMk id="11266" creationId="{A68E8558-4A8D-D0CD-B9A6-1EB8E787C52D}"/>
          </ac:picMkLst>
        </pc:picChg>
      </pc:sldChg>
      <pc:sldChg chg="addSp delSp modSp new mod">
        <pc:chgData name="Liyana Ralalage, Adiesha" userId="15fd5c93-10d6-4014-8103-1a4931e3c018" providerId="ADAL" clId="{089E5E7C-658B-45D8-B60F-D900A9B6B97E}" dt="2025-02-17T02:28:08.319" v="7889" actId="478"/>
        <pc:sldMkLst>
          <pc:docMk/>
          <pc:sldMk cId="274238793" sldId="1505"/>
        </pc:sldMkLst>
        <pc:spChg chg="mod">
          <ac:chgData name="Liyana Ralalage, Adiesha" userId="15fd5c93-10d6-4014-8103-1a4931e3c018" providerId="ADAL" clId="{089E5E7C-658B-45D8-B60F-D900A9B6B97E}" dt="2025-02-17T02:15:27.683" v="7771" actId="20577"/>
          <ac:spMkLst>
            <pc:docMk/>
            <pc:sldMk cId="274238793" sldId="1505"/>
            <ac:spMk id="2" creationId="{CC477492-DAF3-AF2D-91C6-6BE90633F854}"/>
          </ac:spMkLst>
        </pc:spChg>
        <pc:spChg chg="mod">
          <ac:chgData name="Liyana Ralalage, Adiesha" userId="15fd5c93-10d6-4014-8103-1a4931e3c018" providerId="ADAL" clId="{089E5E7C-658B-45D8-B60F-D900A9B6B97E}" dt="2025-02-17T02:16:04.114" v="7876" actId="20577"/>
          <ac:spMkLst>
            <pc:docMk/>
            <pc:sldMk cId="274238793" sldId="1505"/>
            <ac:spMk id="3" creationId="{CA5A4689-0274-9A4D-693C-02957BEEB6CC}"/>
          </ac:spMkLst>
        </pc:spChg>
        <pc:picChg chg="add mod">
          <ac:chgData name="Liyana Ralalage, Adiesha" userId="15fd5c93-10d6-4014-8103-1a4931e3c018" providerId="ADAL" clId="{089E5E7C-658B-45D8-B60F-D900A9B6B97E}" dt="2025-02-17T02:16:14.977" v="7879" actId="1076"/>
          <ac:picMkLst>
            <pc:docMk/>
            <pc:sldMk cId="274238793" sldId="1505"/>
            <ac:picMk id="4" creationId="{07C4999A-7EDC-7D62-0047-4E475DCD0DAB}"/>
          </ac:picMkLst>
        </pc:picChg>
      </pc:sldChg>
      <pc:sldChg chg="new del">
        <pc:chgData name="Liyana Ralalage, Adiesha" userId="15fd5c93-10d6-4014-8103-1a4931e3c018" providerId="ADAL" clId="{089E5E7C-658B-45D8-B60F-D900A9B6B97E}" dt="2025-02-17T02:15:11.854" v="7752" actId="680"/>
        <pc:sldMkLst>
          <pc:docMk/>
          <pc:sldMk cId="1809958294" sldId="1505"/>
        </pc:sldMkLst>
      </pc:sldChg>
      <pc:sldChg chg="modSp new mod modAnim">
        <pc:chgData name="Liyana Ralalage, Adiesha" userId="15fd5c93-10d6-4014-8103-1a4931e3c018" providerId="ADAL" clId="{089E5E7C-658B-45D8-B60F-D900A9B6B97E}" dt="2025-02-18T20:48:11.478" v="12157"/>
        <pc:sldMkLst>
          <pc:docMk/>
          <pc:sldMk cId="1425012299" sldId="1506"/>
        </pc:sldMkLst>
        <pc:spChg chg="mod">
          <ac:chgData name="Liyana Ralalage, Adiesha" userId="15fd5c93-10d6-4014-8103-1a4931e3c018" providerId="ADAL" clId="{089E5E7C-658B-45D8-B60F-D900A9B6B97E}" dt="2025-02-17T02:16:28.637" v="7881"/>
          <ac:spMkLst>
            <pc:docMk/>
            <pc:sldMk cId="1425012299" sldId="1506"/>
            <ac:spMk id="2" creationId="{07CBCF93-681E-54CF-A7B1-C8C6301E3682}"/>
          </ac:spMkLst>
        </pc:spChg>
        <pc:spChg chg="mod">
          <ac:chgData name="Liyana Ralalage, Adiesha" userId="15fd5c93-10d6-4014-8103-1a4931e3c018" providerId="ADAL" clId="{089E5E7C-658B-45D8-B60F-D900A9B6B97E}" dt="2025-02-17T02:29:40.241" v="7951" actId="114"/>
          <ac:spMkLst>
            <pc:docMk/>
            <pc:sldMk cId="1425012299" sldId="1506"/>
            <ac:spMk id="3" creationId="{61C3F34D-194B-F6CF-7C24-3B79F718710B}"/>
          </ac:spMkLst>
        </pc:spChg>
      </pc:sldChg>
      <pc:sldChg chg="addSp delSp modSp add mod ord modNotesTx">
        <pc:chgData name="Liyana Ralalage, Adiesha" userId="15fd5c93-10d6-4014-8103-1a4931e3c018" providerId="ADAL" clId="{089E5E7C-658B-45D8-B60F-D900A9B6B97E}" dt="2025-02-18T20:50:55.252" v="12160" actId="20577"/>
        <pc:sldMkLst>
          <pc:docMk/>
          <pc:sldMk cId="1915609358" sldId="1507"/>
        </pc:sldMkLst>
        <pc:spChg chg="mod">
          <ac:chgData name="Liyana Ralalage, Adiesha" userId="15fd5c93-10d6-4014-8103-1a4931e3c018" providerId="ADAL" clId="{089E5E7C-658B-45D8-B60F-D900A9B6B97E}" dt="2025-02-17T02:35:42.432" v="8193" actId="1076"/>
          <ac:spMkLst>
            <pc:docMk/>
            <pc:sldMk cId="1915609358" sldId="1507"/>
            <ac:spMk id="2" creationId="{5D60FC88-7845-E07E-E322-0D9E63EB7014}"/>
          </ac:spMkLst>
        </pc:spChg>
        <pc:spChg chg="add mod">
          <ac:chgData name="Liyana Ralalage, Adiesha" userId="15fd5c93-10d6-4014-8103-1a4931e3c018" providerId="ADAL" clId="{089E5E7C-658B-45D8-B60F-D900A9B6B97E}" dt="2025-02-18T20:50:55.252" v="12160" actId="20577"/>
          <ac:spMkLst>
            <pc:docMk/>
            <pc:sldMk cId="1915609358" sldId="1507"/>
            <ac:spMk id="5" creationId="{A6477DEB-ACB3-9FBE-A5B1-9FE372E5DF9B}"/>
          </ac:spMkLst>
        </pc:spChg>
      </pc:sldChg>
      <pc:sldChg chg="add del">
        <pc:chgData name="Liyana Ralalage, Adiesha" userId="15fd5c93-10d6-4014-8103-1a4931e3c018" providerId="ADAL" clId="{089E5E7C-658B-45D8-B60F-D900A9B6B97E}" dt="2025-02-17T02:31:04.250" v="7955"/>
        <pc:sldMkLst>
          <pc:docMk/>
          <pc:sldMk cId="3520258266" sldId="1507"/>
        </pc:sldMkLst>
      </pc:sldChg>
      <pc:sldChg chg="add del">
        <pc:chgData name="Liyana Ralalage, Adiesha" userId="15fd5c93-10d6-4014-8103-1a4931e3c018" providerId="ADAL" clId="{089E5E7C-658B-45D8-B60F-D900A9B6B97E}" dt="2025-02-17T02:30:53.894" v="7953"/>
        <pc:sldMkLst>
          <pc:docMk/>
          <pc:sldMk cId="3978970725" sldId="1507"/>
        </pc:sldMkLst>
      </pc:sldChg>
      <pc:sldChg chg="addSp delSp modSp add mod">
        <pc:chgData name="Liyana Ralalage, Adiesha" userId="15fd5c93-10d6-4014-8103-1a4931e3c018" providerId="ADAL" clId="{089E5E7C-658B-45D8-B60F-D900A9B6B97E}" dt="2025-02-17T22:12:13.192" v="8382" actId="20577"/>
        <pc:sldMkLst>
          <pc:docMk/>
          <pc:sldMk cId="2851266605" sldId="1508"/>
        </pc:sldMkLst>
        <pc:spChg chg="add mod">
          <ac:chgData name="Liyana Ralalage, Adiesha" userId="15fd5c93-10d6-4014-8103-1a4931e3c018" providerId="ADAL" clId="{089E5E7C-658B-45D8-B60F-D900A9B6B97E}" dt="2025-02-17T22:12:13.192" v="8382" actId="20577"/>
          <ac:spMkLst>
            <pc:docMk/>
            <pc:sldMk cId="2851266605" sldId="1508"/>
            <ac:spMk id="4" creationId="{9F1687F4-5D09-770A-DACE-00EDAEF136D6}"/>
          </ac:spMkLst>
        </pc:spChg>
        <pc:spChg chg="add del mod">
          <ac:chgData name="Liyana Ralalage, Adiesha" userId="15fd5c93-10d6-4014-8103-1a4931e3c018" providerId="ADAL" clId="{089E5E7C-658B-45D8-B60F-D900A9B6B97E}" dt="2025-02-17T02:36:58.696" v="8225" actId="20577"/>
          <ac:spMkLst>
            <pc:docMk/>
            <pc:sldMk cId="2851266605" sldId="1508"/>
            <ac:spMk id="5" creationId="{563FFB4F-1A2F-C068-32FB-AC6AE50ECA2D}"/>
          </ac:spMkLst>
        </pc:spChg>
        <pc:picChg chg="add mod">
          <ac:chgData name="Liyana Ralalage, Adiesha" userId="15fd5c93-10d6-4014-8103-1a4931e3c018" providerId="ADAL" clId="{089E5E7C-658B-45D8-B60F-D900A9B6B97E}" dt="2025-02-17T22:10:50.376" v="8321" actId="1076"/>
          <ac:picMkLst>
            <pc:docMk/>
            <pc:sldMk cId="2851266605" sldId="1508"/>
            <ac:picMk id="1026" creationId="{128EF75F-3289-02C7-A8C3-7FEEA4B622EC}"/>
          </ac:picMkLst>
        </pc:picChg>
      </pc:sldChg>
      <pc:sldChg chg="new del">
        <pc:chgData name="Liyana Ralalage, Adiesha" userId="15fd5c93-10d6-4014-8103-1a4931e3c018" providerId="ADAL" clId="{089E5E7C-658B-45D8-B60F-D900A9B6B97E}" dt="2025-02-17T02:38:32.823" v="8232" actId="680"/>
        <pc:sldMkLst>
          <pc:docMk/>
          <pc:sldMk cId="45413469" sldId="1509"/>
        </pc:sldMkLst>
      </pc:sldChg>
      <pc:sldChg chg="delSp modSp add mod ord">
        <pc:chgData name="Liyana Ralalage, Adiesha" userId="15fd5c93-10d6-4014-8103-1a4931e3c018" providerId="ADAL" clId="{089E5E7C-658B-45D8-B60F-D900A9B6B97E}" dt="2025-02-17T02:39:19.011" v="8266" actId="20577"/>
        <pc:sldMkLst>
          <pc:docMk/>
          <pc:sldMk cId="3457393494" sldId="1509"/>
        </pc:sldMkLst>
        <pc:spChg chg="mod">
          <ac:chgData name="Liyana Ralalage, Adiesha" userId="15fd5c93-10d6-4014-8103-1a4931e3c018" providerId="ADAL" clId="{089E5E7C-658B-45D8-B60F-D900A9B6B97E}" dt="2025-02-17T02:38:54.959" v="8247" actId="20577"/>
          <ac:spMkLst>
            <pc:docMk/>
            <pc:sldMk cId="3457393494" sldId="1509"/>
            <ac:spMk id="2" creationId="{4DA2B973-D475-9CC6-F962-03F001A786C4}"/>
          </ac:spMkLst>
        </pc:spChg>
        <pc:spChg chg="mod">
          <ac:chgData name="Liyana Ralalage, Adiesha" userId="15fd5c93-10d6-4014-8103-1a4931e3c018" providerId="ADAL" clId="{089E5E7C-658B-45D8-B60F-D900A9B6B97E}" dt="2025-02-17T02:39:19.011" v="8266" actId="20577"/>
          <ac:spMkLst>
            <pc:docMk/>
            <pc:sldMk cId="3457393494" sldId="1509"/>
            <ac:spMk id="3" creationId="{01F1ABD9-1971-44B7-440C-50BE51187A9F}"/>
          </ac:spMkLst>
        </pc:spChg>
      </pc:sldChg>
      <pc:sldChg chg="addSp delSp modSp add">
        <pc:chgData name="Liyana Ralalage, Adiesha" userId="15fd5c93-10d6-4014-8103-1a4931e3c018" providerId="ADAL" clId="{089E5E7C-658B-45D8-B60F-D900A9B6B97E}" dt="2025-02-17T22:13:45.255" v="8386" actId="1076"/>
        <pc:sldMkLst>
          <pc:docMk/>
          <pc:sldMk cId="3037291380" sldId="1510"/>
        </pc:sldMkLst>
        <pc:picChg chg="add mod">
          <ac:chgData name="Liyana Ralalage, Adiesha" userId="15fd5c93-10d6-4014-8103-1a4931e3c018" providerId="ADAL" clId="{089E5E7C-658B-45D8-B60F-D900A9B6B97E}" dt="2025-02-17T22:13:45.255" v="8386" actId="1076"/>
          <ac:picMkLst>
            <pc:docMk/>
            <pc:sldMk cId="3037291380" sldId="1510"/>
            <ac:picMk id="2050" creationId="{F295518E-3686-64D7-9DE6-7038638497D4}"/>
          </ac:picMkLst>
        </pc:picChg>
      </pc:sldChg>
      <pc:sldChg chg="addSp modSp add mod">
        <pc:chgData name="Liyana Ralalage, Adiesha" userId="15fd5c93-10d6-4014-8103-1a4931e3c018" providerId="ADAL" clId="{089E5E7C-658B-45D8-B60F-D900A9B6B97E}" dt="2025-02-17T23:22:58.953" v="8721" actId="20577"/>
        <pc:sldMkLst>
          <pc:docMk/>
          <pc:sldMk cId="145832580" sldId="1511"/>
        </pc:sldMkLst>
        <pc:spChg chg="mod">
          <ac:chgData name="Liyana Ralalage, Adiesha" userId="15fd5c93-10d6-4014-8103-1a4931e3c018" providerId="ADAL" clId="{089E5E7C-658B-45D8-B60F-D900A9B6B97E}" dt="2025-02-17T22:18:03.913" v="8505" actId="1076"/>
          <ac:spMkLst>
            <pc:docMk/>
            <pc:sldMk cId="145832580" sldId="1511"/>
            <ac:spMk id="4" creationId="{62D80DDE-7B94-CDE1-D711-FD858E9AE188}"/>
          </ac:spMkLst>
        </pc:spChg>
        <pc:spChg chg="add mod">
          <ac:chgData name="Liyana Ralalage, Adiesha" userId="15fd5c93-10d6-4014-8103-1a4931e3c018" providerId="ADAL" clId="{089E5E7C-658B-45D8-B60F-D900A9B6B97E}" dt="2025-02-17T23:22:58.953" v="8721" actId="20577"/>
          <ac:spMkLst>
            <pc:docMk/>
            <pc:sldMk cId="145832580" sldId="1511"/>
            <ac:spMk id="6" creationId="{090879A1-27E6-DF3F-FEC8-3A157513F1D1}"/>
          </ac:spMkLst>
        </pc:spChg>
        <pc:spChg chg="add mod">
          <ac:chgData name="Liyana Ralalage, Adiesha" userId="15fd5c93-10d6-4014-8103-1a4931e3c018" providerId="ADAL" clId="{089E5E7C-658B-45D8-B60F-D900A9B6B97E}" dt="2025-02-17T22:19:34.112" v="8516" actId="14100"/>
          <ac:spMkLst>
            <pc:docMk/>
            <pc:sldMk cId="145832580" sldId="1511"/>
            <ac:spMk id="8" creationId="{AAA13342-968F-69F8-A24C-0110B2CA7D49}"/>
          </ac:spMkLst>
        </pc:spChg>
        <pc:picChg chg="mod">
          <ac:chgData name="Liyana Ralalage, Adiesha" userId="15fd5c93-10d6-4014-8103-1a4931e3c018" providerId="ADAL" clId="{089E5E7C-658B-45D8-B60F-D900A9B6B97E}" dt="2025-02-17T22:15:39.614" v="8413" actId="1035"/>
          <ac:picMkLst>
            <pc:docMk/>
            <pc:sldMk cId="145832580" sldId="1511"/>
            <ac:picMk id="2050" creationId="{4813A0C3-FE70-6FB3-A3FC-0A3BD8746EB6}"/>
          </ac:picMkLst>
        </pc:picChg>
      </pc:sldChg>
      <pc:sldChg chg="addSp delSp modSp add mod modAnim">
        <pc:chgData name="Liyana Ralalage, Adiesha" userId="15fd5c93-10d6-4014-8103-1a4931e3c018" providerId="ADAL" clId="{089E5E7C-658B-45D8-B60F-D900A9B6B97E}" dt="2025-02-18T20:53:34.482" v="12162" actId="20577"/>
        <pc:sldMkLst>
          <pc:docMk/>
          <pc:sldMk cId="3820249449" sldId="1512"/>
        </pc:sldMkLst>
        <pc:spChg chg="mod">
          <ac:chgData name="Liyana Ralalage, Adiesha" userId="15fd5c93-10d6-4014-8103-1a4931e3c018" providerId="ADAL" clId="{089E5E7C-658B-45D8-B60F-D900A9B6B97E}" dt="2025-02-17T22:20:45.821" v="8519" actId="20577"/>
          <ac:spMkLst>
            <pc:docMk/>
            <pc:sldMk cId="3820249449" sldId="1512"/>
            <ac:spMk id="4" creationId="{41195C83-9896-8036-24A1-7E85F29DC354}"/>
          </ac:spMkLst>
        </pc:spChg>
        <pc:spChg chg="mod">
          <ac:chgData name="Liyana Ralalage, Adiesha" userId="15fd5c93-10d6-4014-8103-1a4931e3c018" providerId="ADAL" clId="{089E5E7C-658B-45D8-B60F-D900A9B6B97E}" dt="2025-02-17T23:22:50.887" v="8718" actId="20577"/>
          <ac:spMkLst>
            <pc:docMk/>
            <pc:sldMk cId="3820249449" sldId="1512"/>
            <ac:spMk id="6" creationId="{8383281F-FF1D-1FBC-B605-2F3937D74D8C}"/>
          </ac:spMkLst>
        </pc:spChg>
        <pc:spChg chg="add mod">
          <ac:chgData name="Liyana Ralalage, Adiesha" userId="15fd5c93-10d6-4014-8103-1a4931e3c018" providerId="ADAL" clId="{089E5E7C-658B-45D8-B60F-D900A9B6B97E}" dt="2025-02-18T20:53:34.482" v="12162" actId="20577"/>
          <ac:spMkLst>
            <pc:docMk/>
            <pc:sldMk cId="3820249449" sldId="1512"/>
            <ac:spMk id="7" creationId="{F76A6E42-D530-D1BD-B042-9962E9B7C1B4}"/>
          </ac:spMkLst>
        </pc:spChg>
        <pc:spChg chg="mod">
          <ac:chgData name="Liyana Ralalage, Adiesha" userId="15fd5c93-10d6-4014-8103-1a4931e3c018" providerId="ADAL" clId="{089E5E7C-658B-45D8-B60F-D900A9B6B97E}" dt="2025-02-17T22:20:54.013" v="8522" actId="14100"/>
          <ac:spMkLst>
            <pc:docMk/>
            <pc:sldMk cId="3820249449" sldId="1512"/>
            <ac:spMk id="8" creationId="{CF4CCF05-ACBB-BF91-3D00-E36B53F49AA2}"/>
          </ac:spMkLst>
        </pc:spChg>
        <pc:spChg chg="add mod">
          <ac:chgData name="Liyana Ralalage, Adiesha" userId="15fd5c93-10d6-4014-8103-1a4931e3c018" providerId="ADAL" clId="{089E5E7C-658B-45D8-B60F-D900A9B6B97E}" dt="2025-02-17T23:07:59.725" v="8691" actId="20577"/>
          <ac:spMkLst>
            <pc:docMk/>
            <pc:sldMk cId="3820249449" sldId="1512"/>
            <ac:spMk id="9" creationId="{25B45B1E-CEF1-2B18-3212-B7AFD79C4FCE}"/>
          </ac:spMkLst>
        </pc:spChg>
        <pc:spChg chg="add mod">
          <ac:chgData name="Liyana Ralalage, Adiesha" userId="15fd5c93-10d6-4014-8103-1a4931e3c018" providerId="ADAL" clId="{089E5E7C-658B-45D8-B60F-D900A9B6B97E}" dt="2025-02-18T01:28:35.532" v="10377" actId="20577"/>
          <ac:spMkLst>
            <pc:docMk/>
            <pc:sldMk cId="3820249449" sldId="1512"/>
            <ac:spMk id="10" creationId="{387DF498-E064-165E-3A12-F829925FC977}"/>
          </ac:spMkLst>
        </pc:spChg>
        <pc:picChg chg="add mod">
          <ac:chgData name="Liyana Ralalage, Adiesha" userId="15fd5c93-10d6-4014-8103-1a4931e3c018" providerId="ADAL" clId="{089E5E7C-658B-45D8-B60F-D900A9B6B97E}" dt="2025-02-17T22:21:31.746" v="8525" actId="1076"/>
          <ac:picMkLst>
            <pc:docMk/>
            <pc:sldMk cId="3820249449" sldId="1512"/>
            <ac:picMk id="3074" creationId="{BDFF4A3F-FD3D-E6BF-CE37-644B464CBA28}"/>
          </ac:picMkLst>
        </pc:picChg>
      </pc:sldChg>
      <pc:sldChg chg="addSp delSp modSp add mod delAnim">
        <pc:chgData name="Liyana Ralalage, Adiesha" userId="15fd5c93-10d6-4014-8103-1a4931e3c018" providerId="ADAL" clId="{089E5E7C-658B-45D8-B60F-D900A9B6B97E}" dt="2025-02-18T01:35:04.463" v="10504" actId="404"/>
        <pc:sldMkLst>
          <pc:docMk/>
          <pc:sldMk cId="1168517626" sldId="1513"/>
        </pc:sldMkLst>
        <pc:spChg chg="mod">
          <ac:chgData name="Liyana Ralalage, Adiesha" userId="15fd5c93-10d6-4014-8103-1a4931e3c018" providerId="ADAL" clId="{089E5E7C-658B-45D8-B60F-D900A9B6B97E}" dt="2025-02-17T23:21:05.288" v="8699" actId="1076"/>
          <ac:spMkLst>
            <pc:docMk/>
            <pc:sldMk cId="1168517626" sldId="1513"/>
            <ac:spMk id="4" creationId="{3BB501F0-9F28-4816-B9CD-BD5A1B7849AD}"/>
          </ac:spMkLst>
        </pc:spChg>
        <pc:spChg chg="add mod">
          <ac:chgData name="Liyana Ralalage, Adiesha" userId="15fd5c93-10d6-4014-8103-1a4931e3c018" providerId="ADAL" clId="{089E5E7C-658B-45D8-B60F-D900A9B6B97E}" dt="2025-02-18T01:35:04.463" v="10504" actId="404"/>
          <ac:spMkLst>
            <pc:docMk/>
            <pc:sldMk cId="1168517626" sldId="1513"/>
            <ac:spMk id="5" creationId="{35557C9D-E1E0-F39D-A327-B5A2EB167DEA}"/>
          </ac:spMkLst>
        </pc:spChg>
        <pc:spChg chg="mod">
          <ac:chgData name="Liyana Ralalage, Adiesha" userId="15fd5c93-10d6-4014-8103-1a4931e3c018" providerId="ADAL" clId="{089E5E7C-658B-45D8-B60F-D900A9B6B97E}" dt="2025-02-17T23:22:40.454" v="8713" actId="20577"/>
          <ac:spMkLst>
            <pc:docMk/>
            <pc:sldMk cId="1168517626" sldId="1513"/>
            <ac:spMk id="6" creationId="{3C1E05CD-8871-874D-99D7-60C832B5E92E}"/>
          </ac:spMkLst>
        </pc:spChg>
        <pc:spChg chg="mod">
          <ac:chgData name="Liyana Ralalage, Adiesha" userId="15fd5c93-10d6-4014-8103-1a4931e3c018" providerId="ADAL" clId="{089E5E7C-658B-45D8-B60F-D900A9B6B97E}" dt="2025-02-17T23:21:14.032" v="8701" actId="1076"/>
          <ac:spMkLst>
            <pc:docMk/>
            <pc:sldMk cId="1168517626" sldId="1513"/>
            <ac:spMk id="8" creationId="{40183979-D49E-E68B-0EE9-22B0F6F4E386}"/>
          </ac:spMkLst>
        </pc:spChg>
        <pc:spChg chg="add mod">
          <ac:chgData name="Liyana Ralalage, Adiesha" userId="15fd5c93-10d6-4014-8103-1a4931e3c018" providerId="ADAL" clId="{089E5E7C-658B-45D8-B60F-D900A9B6B97E}" dt="2025-02-17T23:21:56.572" v="8710" actId="20577"/>
          <ac:spMkLst>
            <pc:docMk/>
            <pc:sldMk cId="1168517626" sldId="1513"/>
            <ac:spMk id="11" creationId="{0EBB71CB-2503-F980-DA17-63DEE952CCDC}"/>
          </ac:spMkLst>
        </pc:spChg>
        <pc:picChg chg="add mod">
          <ac:chgData name="Liyana Ralalage, Adiesha" userId="15fd5c93-10d6-4014-8103-1a4931e3c018" providerId="ADAL" clId="{089E5E7C-658B-45D8-B60F-D900A9B6B97E}" dt="2025-02-17T23:20:43.237" v="8696" actId="1076"/>
          <ac:picMkLst>
            <pc:docMk/>
            <pc:sldMk cId="1168517626" sldId="1513"/>
            <ac:picMk id="4098" creationId="{CCCCDC01-D4B3-BC93-5898-4DC6E8C40C27}"/>
          </ac:picMkLst>
        </pc:picChg>
      </pc:sldChg>
      <pc:sldChg chg="addSp modSp add mod">
        <pc:chgData name="Liyana Ralalage, Adiesha" userId="15fd5c93-10d6-4014-8103-1a4931e3c018" providerId="ADAL" clId="{089E5E7C-658B-45D8-B60F-D900A9B6B97E}" dt="2025-02-18T17:36:56.497" v="10537" actId="14100"/>
        <pc:sldMkLst>
          <pc:docMk/>
          <pc:sldMk cId="2289939495" sldId="1514"/>
        </pc:sldMkLst>
        <pc:spChg chg="add mod">
          <ac:chgData name="Liyana Ralalage, Adiesha" userId="15fd5c93-10d6-4014-8103-1a4931e3c018" providerId="ADAL" clId="{089E5E7C-658B-45D8-B60F-D900A9B6B97E}" dt="2025-02-18T17:36:56.497" v="10537" actId="14100"/>
          <ac:spMkLst>
            <pc:docMk/>
            <pc:sldMk cId="2289939495" sldId="1514"/>
            <ac:spMk id="5" creationId="{E39FBA9A-6004-34C7-2672-0BA48946F57B}"/>
          </ac:spMkLst>
        </pc:spChg>
        <pc:spChg chg="add mod">
          <ac:chgData name="Liyana Ralalage, Adiesha" userId="15fd5c93-10d6-4014-8103-1a4931e3c018" providerId="ADAL" clId="{089E5E7C-658B-45D8-B60F-D900A9B6B97E}" dt="2025-02-17T23:28:12.839" v="8761" actId="1076"/>
          <ac:spMkLst>
            <pc:docMk/>
            <pc:sldMk cId="2289939495" sldId="1514"/>
            <ac:spMk id="7" creationId="{0F65F96F-0EBA-F5DD-065D-87EAF29CAC55}"/>
          </ac:spMkLst>
        </pc:spChg>
        <pc:spChg chg="mod">
          <ac:chgData name="Liyana Ralalage, Adiesha" userId="15fd5c93-10d6-4014-8103-1a4931e3c018" providerId="ADAL" clId="{089E5E7C-658B-45D8-B60F-D900A9B6B97E}" dt="2025-02-17T23:27:59.486" v="8753" actId="1076"/>
          <ac:spMkLst>
            <pc:docMk/>
            <pc:sldMk cId="2289939495" sldId="1514"/>
            <ac:spMk id="11" creationId="{30F9DD1D-F2FB-E26A-F2CF-2EBE08F7198B}"/>
          </ac:spMkLst>
        </pc:spChg>
      </pc:sldChg>
      <pc:sldChg chg="addSp modSp add mod">
        <pc:chgData name="Liyana Ralalage, Adiesha" userId="15fd5c93-10d6-4014-8103-1a4931e3c018" providerId="ADAL" clId="{089E5E7C-658B-45D8-B60F-D900A9B6B97E}" dt="2025-02-18T17:36:39.330" v="10534" actId="14100"/>
        <pc:sldMkLst>
          <pc:docMk/>
          <pc:sldMk cId="2853656468" sldId="1515"/>
        </pc:sldMkLst>
        <pc:spChg chg="mod">
          <ac:chgData name="Liyana Ralalage, Adiesha" userId="15fd5c93-10d6-4014-8103-1a4931e3c018" providerId="ADAL" clId="{089E5E7C-658B-45D8-B60F-D900A9B6B97E}" dt="2025-02-18T17:36:39.330" v="10534" actId="14100"/>
          <ac:spMkLst>
            <pc:docMk/>
            <pc:sldMk cId="2853656468" sldId="1515"/>
            <ac:spMk id="5" creationId="{B3D152D6-83E9-67DF-8584-85119A1FCE12}"/>
          </ac:spMkLst>
        </pc:spChg>
        <pc:spChg chg="add mod">
          <ac:chgData name="Liyana Ralalage, Adiesha" userId="15fd5c93-10d6-4014-8103-1a4931e3c018" providerId="ADAL" clId="{089E5E7C-658B-45D8-B60F-D900A9B6B97E}" dt="2025-02-18T00:05:20.497" v="8977" actId="20577"/>
          <ac:spMkLst>
            <pc:docMk/>
            <pc:sldMk cId="2853656468" sldId="1515"/>
            <ac:spMk id="10" creationId="{72EB04DE-7AB7-35D6-5BFC-F1CA2C7FA826}"/>
          </ac:spMkLst>
        </pc:spChg>
      </pc:sldChg>
      <pc:sldChg chg="modSp add mod">
        <pc:chgData name="Liyana Ralalage, Adiesha" userId="15fd5c93-10d6-4014-8103-1a4931e3c018" providerId="ADAL" clId="{089E5E7C-658B-45D8-B60F-D900A9B6B97E}" dt="2025-02-18T17:37:16.864" v="10539" actId="14100"/>
        <pc:sldMkLst>
          <pc:docMk/>
          <pc:sldMk cId="2126394712" sldId="1516"/>
        </pc:sldMkLst>
        <pc:spChg chg="mod">
          <ac:chgData name="Liyana Ralalage, Adiesha" userId="15fd5c93-10d6-4014-8103-1a4931e3c018" providerId="ADAL" clId="{089E5E7C-658B-45D8-B60F-D900A9B6B97E}" dt="2025-02-18T17:37:16.864" v="10539" actId="14100"/>
          <ac:spMkLst>
            <pc:docMk/>
            <pc:sldMk cId="2126394712" sldId="1516"/>
            <ac:spMk id="5" creationId="{1808E727-7A7C-FB67-8DE4-D22CA2913054}"/>
          </ac:spMkLst>
        </pc:spChg>
        <pc:spChg chg="mod">
          <ac:chgData name="Liyana Ralalage, Adiesha" userId="15fd5c93-10d6-4014-8103-1a4931e3c018" providerId="ADAL" clId="{089E5E7C-658B-45D8-B60F-D900A9B6B97E}" dt="2025-02-18T00:05:27.599" v="8981" actId="14100"/>
          <ac:spMkLst>
            <pc:docMk/>
            <pc:sldMk cId="2126394712" sldId="1516"/>
            <ac:spMk id="10" creationId="{EC76B72A-0CB5-136B-6836-676A16F02873}"/>
          </ac:spMkLst>
        </pc:spChg>
      </pc:sldChg>
      <pc:sldChg chg="addSp modSp add mod">
        <pc:chgData name="Liyana Ralalage, Adiesha" userId="15fd5c93-10d6-4014-8103-1a4931e3c018" providerId="ADAL" clId="{089E5E7C-658B-45D8-B60F-D900A9B6B97E}" dt="2025-02-18T17:37:23.305" v="10542" actId="14100"/>
        <pc:sldMkLst>
          <pc:docMk/>
          <pc:sldMk cId="2561667801" sldId="1517"/>
        </pc:sldMkLst>
        <pc:spChg chg="mod">
          <ac:chgData name="Liyana Ralalage, Adiesha" userId="15fd5c93-10d6-4014-8103-1a4931e3c018" providerId="ADAL" clId="{089E5E7C-658B-45D8-B60F-D900A9B6B97E}" dt="2025-02-18T17:37:23.305" v="10542" actId="14100"/>
          <ac:spMkLst>
            <pc:docMk/>
            <pc:sldMk cId="2561667801" sldId="1517"/>
            <ac:spMk id="5" creationId="{238C47F3-F3C0-DDE7-C1CF-C892A4E0273C}"/>
          </ac:spMkLst>
        </pc:spChg>
        <pc:spChg chg="add mod">
          <ac:chgData name="Liyana Ralalage, Adiesha" userId="15fd5c93-10d6-4014-8103-1a4931e3c018" providerId="ADAL" clId="{089E5E7C-658B-45D8-B60F-D900A9B6B97E}" dt="2025-02-18T00:05:39.556" v="8993" actId="14100"/>
          <ac:spMkLst>
            <pc:docMk/>
            <pc:sldMk cId="2561667801" sldId="1517"/>
            <ac:spMk id="9" creationId="{D5A6936C-F668-34C2-4480-CA27C6817F6D}"/>
          </ac:spMkLst>
        </pc:spChg>
        <pc:spChg chg="mod">
          <ac:chgData name="Liyana Ralalage, Adiesha" userId="15fd5c93-10d6-4014-8103-1a4931e3c018" providerId="ADAL" clId="{089E5E7C-658B-45D8-B60F-D900A9B6B97E}" dt="2025-02-18T00:05:33.760" v="8987" actId="14100"/>
          <ac:spMkLst>
            <pc:docMk/>
            <pc:sldMk cId="2561667801" sldId="1517"/>
            <ac:spMk id="10" creationId="{EACD3EF9-2DBD-C228-B0B8-3FB1E4D95C5E}"/>
          </ac:spMkLst>
        </pc:spChg>
      </pc:sldChg>
      <pc:sldChg chg="addSp modSp add mod modNotesTx">
        <pc:chgData name="Liyana Ralalage, Adiesha" userId="15fd5c93-10d6-4014-8103-1a4931e3c018" providerId="ADAL" clId="{089E5E7C-658B-45D8-B60F-D900A9B6B97E}" dt="2025-02-18T17:37:29.343" v="10544" actId="14100"/>
        <pc:sldMkLst>
          <pc:docMk/>
          <pc:sldMk cId="3836258201" sldId="1518"/>
        </pc:sldMkLst>
        <pc:spChg chg="mod">
          <ac:chgData name="Liyana Ralalage, Adiesha" userId="15fd5c93-10d6-4014-8103-1a4931e3c018" providerId="ADAL" clId="{089E5E7C-658B-45D8-B60F-D900A9B6B97E}" dt="2025-02-18T17:37:29.343" v="10544" actId="14100"/>
          <ac:spMkLst>
            <pc:docMk/>
            <pc:sldMk cId="3836258201" sldId="1518"/>
            <ac:spMk id="5" creationId="{6AD3B3BA-3074-1A97-05A7-A602297970B3}"/>
          </ac:spMkLst>
        </pc:spChg>
        <pc:spChg chg="mod">
          <ac:chgData name="Liyana Ralalage, Adiesha" userId="15fd5c93-10d6-4014-8103-1a4931e3c018" providerId="ADAL" clId="{089E5E7C-658B-45D8-B60F-D900A9B6B97E}" dt="2025-02-18T00:06:01.052" v="9008" actId="14100"/>
          <ac:spMkLst>
            <pc:docMk/>
            <pc:sldMk cId="3836258201" sldId="1518"/>
            <ac:spMk id="9" creationId="{C824100D-4189-1971-5A7F-27FAE15C9F44}"/>
          </ac:spMkLst>
        </pc:spChg>
        <pc:spChg chg="mod">
          <ac:chgData name="Liyana Ralalage, Adiesha" userId="15fd5c93-10d6-4014-8103-1a4931e3c018" providerId="ADAL" clId="{089E5E7C-658B-45D8-B60F-D900A9B6B97E}" dt="2025-02-18T00:05:56.550" v="9002" actId="14100"/>
          <ac:spMkLst>
            <pc:docMk/>
            <pc:sldMk cId="3836258201" sldId="1518"/>
            <ac:spMk id="10" creationId="{5BD93BDE-F985-BF7E-488A-424C0805BF08}"/>
          </ac:spMkLst>
        </pc:spChg>
        <pc:spChg chg="add mod">
          <ac:chgData name="Liyana Ralalage, Adiesha" userId="15fd5c93-10d6-4014-8103-1a4931e3c018" providerId="ADAL" clId="{089E5E7C-658B-45D8-B60F-D900A9B6B97E}" dt="2025-02-18T00:07:22.824" v="9048" actId="14100"/>
          <ac:spMkLst>
            <pc:docMk/>
            <pc:sldMk cId="3836258201" sldId="1518"/>
            <ac:spMk id="12" creationId="{1C8995A5-F3A0-A808-D4F2-7CD241CA5997}"/>
          </ac:spMkLst>
        </pc:spChg>
        <pc:spChg chg="add mod">
          <ac:chgData name="Liyana Ralalage, Adiesha" userId="15fd5c93-10d6-4014-8103-1a4931e3c018" providerId="ADAL" clId="{089E5E7C-658B-45D8-B60F-D900A9B6B97E}" dt="2025-02-18T00:06:18.043" v="9025" actId="14100"/>
          <ac:spMkLst>
            <pc:docMk/>
            <pc:sldMk cId="3836258201" sldId="1518"/>
            <ac:spMk id="13" creationId="{0BA76478-A243-C807-201E-C7605A39F1C5}"/>
          </ac:spMkLst>
        </pc:spChg>
        <pc:spChg chg="add mod">
          <ac:chgData name="Liyana Ralalage, Adiesha" userId="15fd5c93-10d6-4014-8103-1a4931e3c018" providerId="ADAL" clId="{089E5E7C-658B-45D8-B60F-D900A9B6B97E}" dt="2025-02-17T23:34:06.984" v="8968" actId="1076"/>
          <ac:spMkLst>
            <pc:docMk/>
            <pc:sldMk cId="3836258201" sldId="1518"/>
            <ac:spMk id="14" creationId="{A30CDFA2-1390-D6E2-E585-03956F1C308F}"/>
          </ac:spMkLst>
        </pc:spChg>
        <pc:spChg chg="add mod">
          <ac:chgData name="Liyana Ralalage, Adiesha" userId="15fd5c93-10d6-4014-8103-1a4931e3c018" providerId="ADAL" clId="{089E5E7C-658B-45D8-B60F-D900A9B6B97E}" dt="2025-02-18T00:07:38.098" v="9051" actId="20577"/>
          <ac:spMkLst>
            <pc:docMk/>
            <pc:sldMk cId="3836258201" sldId="1518"/>
            <ac:spMk id="15" creationId="{8BC1ECE2-5C74-E774-ADAC-5EADC24556E4}"/>
          </ac:spMkLst>
        </pc:spChg>
      </pc:sldChg>
      <pc:sldChg chg="addSp delSp modSp add mod">
        <pc:chgData name="Liyana Ralalage, Adiesha" userId="15fd5c93-10d6-4014-8103-1a4931e3c018" providerId="ADAL" clId="{089E5E7C-658B-45D8-B60F-D900A9B6B97E}" dt="2025-02-18T20:57:32.917" v="12168" actId="20577"/>
        <pc:sldMkLst>
          <pc:docMk/>
          <pc:sldMk cId="1225981567" sldId="1519"/>
        </pc:sldMkLst>
        <pc:spChg chg="mod">
          <ac:chgData name="Liyana Ralalage, Adiesha" userId="15fd5c93-10d6-4014-8103-1a4931e3c018" providerId="ADAL" clId="{089E5E7C-658B-45D8-B60F-D900A9B6B97E}" dt="2025-02-18T00:08:21.311" v="9057" actId="20577"/>
          <ac:spMkLst>
            <pc:docMk/>
            <pc:sldMk cId="1225981567" sldId="1519"/>
            <ac:spMk id="9" creationId="{71821D29-E027-E697-4087-FCB8047EEC61}"/>
          </ac:spMkLst>
        </pc:spChg>
        <pc:spChg chg="mod">
          <ac:chgData name="Liyana Ralalage, Adiesha" userId="15fd5c93-10d6-4014-8103-1a4931e3c018" providerId="ADAL" clId="{089E5E7C-658B-45D8-B60F-D900A9B6B97E}" dt="2025-02-18T00:08:28.157" v="9060" actId="20577"/>
          <ac:spMkLst>
            <pc:docMk/>
            <pc:sldMk cId="1225981567" sldId="1519"/>
            <ac:spMk id="10" creationId="{1544A5D2-F331-7122-C423-1CC846664BE4}"/>
          </ac:spMkLst>
        </pc:spChg>
        <pc:spChg chg="mod">
          <ac:chgData name="Liyana Ralalage, Adiesha" userId="15fd5c93-10d6-4014-8103-1a4931e3c018" providerId="ADAL" clId="{089E5E7C-658B-45D8-B60F-D900A9B6B97E}" dt="2025-02-18T00:12:28.887" v="9110" actId="20577"/>
          <ac:spMkLst>
            <pc:docMk/>
            <pc:sldMk cId="1225981567" sldId="1519"/>
            <ac:spMk id="11" creationId="{8967EB20-ABDC-03CF-AE03-50BAA16AAFAE}"/>
          </ac:spMkLst>
        </pc:spChg>
        <pc:spChg chg="mod">
          <ac:chgData name="Liyana Ralalage, Adiesha" userId="15fd5c93-10d6-4014-8103-1a4931e3c018" providerId="ADAL" clId="{089E5E7C-658B-45D8-B60F-D900A9B6B97E}" dt="2025-02-18T20:57:28.503" v="12165" actId="20577"/>
          <ac:spMkLst>
            <pc:docMk/>
            <pc:sldMk cId="1225981567" sldId="1519"/>
            <ac:spMk id="12" creationId="{D675319A-3B6E-70A9-6F70-D3EF8AC29CCE}"/>
          </ac:spMkLst>
        </pc:spChg>
        <pc:spChg chg="mod">
          <ac:chgData name="Liyana Ralalage, Adiesha" userId="15fd5c93-10d6-4014-8103-1a4931e3c018" providerId="ADAL" clId="{089E5E7C-658B-45D8-B60F-D900A9B6B97E}" dt="2025-02-18T20:57:32.917" v="12168" actId="20577"/>
          <ac:spMkLst>
            <pc:docMk/>
            <pc:sldMk cId="1225981567" sldId="1519"/>
            <ac:spMk id="13" creationId="{CAA5C2AA-5180-14BE-9843-9FEAC215D361}"/>
          </ac:spMkLst>
        </pc:spChg>
        <pc:spChg chg="add mod">
          <ac:chgData name="Liyana Ralalage, Adiesha" userId="15fd5c93-10d6-4014-8103-1a4931e3c018" providerId="ADAL" clId="{089E5E7C-658B-45D8-B60F-D900A9B6B97E}" dt="2025-02-18T17:37:49.062" v="10546"/>
          <ac:spMkLst>
            <pc:docMk/>
            <pc:sldMk cId="1225981567" sldId="1519"/>
            <ac:spMk id="14" creationId="{4DBF2389-4E89-C281-7C0A-94445DECAD77}"/>
          </ac:spMkLst>
        </pc:spChg>
        <pc:picChg chg="add mod">
          <ac:chgData name="Liyana Ralalage, Adiesha" userId="15fd5c93-10d6-4014-8103-1a4931e3c018" providerId="ADAL" clId="{089E5E7C-658B-45D8-B60F-D900A9B6B97E}" dt="2025-02-18T00:05:00.210" v="8974" actId="1076"/>
          <ac:picMkLst>
            <pc:docMk/>
            <pc:sldMk cId="1225981567" sldId="1519"/>
            <ac:picMk id="5122" creationId="{813A59B4-20BE-DEB3-AECF-716BD26A5784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8T20:57:40.289" v="12174" actId="20577"/>
        <pc:sldMkLst>
          <pc:docMk/>
          <pc:sldMk cId="3706361077" sldId="1520"/>
        </pc:sldMkLst>
        <pc:spChg chg="mod">
          <ac:chgData name="Liyana Ralalage, Adiesha" userId="15fd5c93-10d6-4014-8103-1a4931e3c018" providerId="ADAL" clId="{089E5E7C-658B-45D8-B60F-D900A9B6B97E}" dt="2025-02-18T00:10:12.139" v="9079" actId="20577"/>
          <ac:spMkLst>
            <pc:docMk/>
            <pc:sldMk cId="3706361077" sldId="1520"/>
            <ac:spMk id="9" creationId="{7C6AA034-11C9-7945-3C3E-C81320E2246B}"/>
          </ac:spMkLst>
        </pc:spChg>
        <pc:spChg chg="mod">
          <ac:chgData name="Liyana Ralalage, Adiesha" userId="15fd5c93-10d6-4014-8103-1a4931e3c018" providerId="ADAL" clId="{089E5E7C-658B-45D8-B60F-D900A9B6B97E}" dt="2025-02-18T00:10:06.825" v="9077" actId="20577"/>
          <ac:spMkLst>
            <pc:docMk/>
            <pc:sldMk cId="3706361077" sldId="1520"/>
            <ac:spMk id="10" creationId="{7B0862D4-A71C-72A0-971E-D875F6E684EC}"/>
          </ac:spMkLst>
        </pc:spChg>
        <pc:spChg chg="mod">
          <ac:chgData name="Liyana Ralalage, Adiesha" userId="15fd5c93-10d6-4014-8103-1a4931e3c018" providerId="ADAL" clId="{089E5E7C-658B-45D8-B60F-D900A9B6B97E}" dt="2025-02-18T00:12:25.616" v="9108" actId="20577"/>
          <ac:spMkLst>
            <pc:docMk/>
            <pc:sldMk cId="3706361077" sldId="1520"/>
            <ac:spMk id="11" creationId="{86125887-17C6-C205-17CC-052A6A9E55FF}"/>
          </ac:spMkLst>
        </pc:spChg>
        <pc:spChg chg="mod">
          <ac:chgData name="Liyana Ralalage, Adiesha" userId="15fd5c93-10d6-4014-8103-1a4931e3c018" providerId="ADAL" clId="{089E5E7C-658B-45D8-B60F-D900A9B6B97E}" dt="2025-02-18T20:57:40.289" v="12174" actId="20577"/>
          <ac:spMkLst>
            <pc:docMk/>
            <pc:sldMk cId="3706361077" sldId="1520"/>
            <ac:spMk id="12" creationId="{93569DA9-E6EA-82EA-1599-DC2F171B71D7}"/>
          </ac:spMkLst>
        </pc:spChg>
        <pc:spChg chg="mod">
          <ac:chgData name="Liyana Ralalage, Adiesha" userId="15fd5c93-10d6-4014-8103-1a4931e3c018" providerId="ADAL" clId="{089E5E7C-658B-45D8-B60F-D900A9B6B97E}" dt="2025-02-18T20:57:37.148" v="12171" actId="20577"/>
          <ac:spMkLst>
            <pc:docMk/>
            <pc:sldMk cId="3706361077" sldId="1520"/>
            <ac:spMk id="13" creationId="{B1EB2A50-DFE8-349E-9C86-3D5E560BFE54}"/>
          </ac:spMkLst>
        </pc:spChg>
        <pc:spChg chg="add mod">
          <ac:chgData name="Liyana Ralalage, Adiesha" userId="15fd5c93-10d6-4014-8103-1a4931e3c018" providerId="ADAL" clId="{089E5E7C-658B-45D8-B60F-D900A9B6B97E}" dt="2025-02-18T17:37:57.539" v="10549"/>
          <ac:spMkLst>
            <pc:docMk/>
            <pc:sldMk cId="3706361077" sldId="1520"/>
            <ac:spMk id="15" creationId="{EA65887B-6325-CE0D-9B0D-4F31533D6A6A}"/>
          </ac:spMkLst>
        </pc:spChg>
        <pc:picChg chg="add mod">
          <ac:chgData name="Liyana Ralalage, Adiesha" userId="15fd5c93-10d6-4014-8103-1a4931e3c018" providerId="ADAL" clId="{089E5E7C-658B-45D8-B60F-D900A9B6B97E}" dt="2025-02-18T00:09:58.650" v="9073" actId="1076"/>
          <ac:picMkLst>
            <pc:docMk/>
            <pc:sldMk cId="3706361077" sldId="1520"/>
            <ac:picMk id="6146" creationId="{51581576-6A12-B8C5-B107-7E9A05D8065F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8T20:57:53.630" v="12180" actId="20577"/>
        <pc:sldMkLst>
          <pc:docMk/>
          <pc:sldMk cId="2851908590" sldId="1521"/>
        </pc:sldMkLst>
        <pc:spChg chg="mod">
          <ac:chgData name="Liyana Ralalage, Adiesha" userId="15fd5c93-10d6-4014-8103-1a4931e3c018" providerId="ADAL" clId="{089E5E7C-658B-45D8-B60F-D900A9B6B97E}" dt="2025-02-18T00:14:14.037" v="9146" actId="113"/>
          <ac:spMkLst>
            <pc:docMk/>
            <pc:sldMk cId="2851908590" sldId="1521"/>
            <ac:spMk id="7" creationId="{C8B7558E-D374-FA65-DDC4-C61006002F3B}"/>
          </ac:spMkLst>
        </pc:spChg>
        <pc:spChg chg="mod">
          <ac:chgData name="Liyana Ralalage, Adiesha" userId="15fd5c93-10d6-4014-8103-1a4931e3c018" providerId="ADAL" clId="{089E5E7C-658B-45D8-B60F-D900A9B6B97E}" dt="2025-02-18T00:11:42.427" v="9098" actId="20577"/>
          <ac:spMkLst>
            <pc:docMk/>
            <pc:sldMk cId="2851908590" sldId="1521"/>
            <ac:spMk id="9" creationId="{1F50C83A-846C-5E88-1FDD-6C21B0E0D089}"/>
          </ac:spMkLst>
        </pc:spChg>
        <pc:spChg chg="mod">
          <ac:chgData name="Liyana Ralalage, Adiesha" userId="15fd5c93-10d6-4014-8103-1a4931e3c018" providerId="ADAL" clId="{089E5E7C-658B-45D8-B60F-D900A9B6B97E}" dt="2025-02-18T00:11:35.872" v="9096" actId="20577"/>
          <ac:spMkLst>
            <pc:docMk/>
            <pc:sldMk cId="2851908590" sldId="1521"/>
            <ac:spMk id="10" creationId="{DD015D5E-4376-0243-C023-72F36520537D}"/>
          </ac:spMkLst>
        </pc:spChg>
        <pc:spChg chg="mod">
          <ac:chgData name="Liyana Ralalage, Adiesha" userId="15fd5c93-10d6-4014-8103-1a4931e3c018" providerId="ADAL" clId="{089E5E7C-658B-45D8-B60F-D900A9B6B97E}" dt="2025-02-18T00:11:24.745" v="9094" actId="20577"/>
          <ac:spMkLst>
            <pc:docMk/>
            <pc:sldMk cId="2851908590" sldId="1521"/>
            <ac:spMk id="11" creationId="{EBD65BF3-12C6-3A4F-4744-EB376A674B85}"/>
          </ac:spMkLst>
        </pc:spChg>
        <pc:spChg chg="mod">
          <ac:chgData name="Liyana Ralalage, Adiesha" userId="15fd5c93-10d6-4014-8103-1a4931e3c018" providerId="ADAL" clId="{089E5E7C-658B-45D8-B60F-D900A9B6B97E}" dt="2025-02-18T20:57:49.577" v="12177" actId="20577"/>
          <ac:spMkLst>
            <pc:docMk/>
            <pc:sldMk cId="2851908590" sldId="1521"/>
            <ac:spMk id="12" creationId="{C4D551D3-3487-F60B-AA4B-D490B9DF78A5}"/>
          </ac:spMkLst>
        </pc:spChg>
        <pc:spChg chg="mod">
          <ac:chgData name="Liyana Ralalage, Adiesha" userId="15fd5c93-10d6-4014-8103-1a4931e3c018" providerId="ADAL" clId="{089E5E7C-658B-45D8-B60F-D900A9B6B97E}" dt="2025-02-18T20:57:53.630" v="12180" actId="20577"/>
          <ac:spMkLst>
            <pc:docMk/>
            <pc:sldMk cId="2851908590" sldId="1521"/>
            <ac:spMk id="13" creationId="{32D28210-03B4-421B-E82E-01788A8A8DB3}"/>
          </ac:spMkLst>
        </pc:spChg>
        <pc:picChg chg="add mod">
          <ac:chgData name="Liyana Ralalage, Adiesha" userId="15fd5c93-10d6-4014-8103-1a4931e3c018" providerId="ADAL" clId="{089E5E7C-658B-45D8-B60F-D900A9B6B97E}" dt="2025-02-18T00:12:13.205" v="9103" actId="1076"/>
          <ac:picMkLst>
            <pc:docMk/>
            <pc:sldMk cId="2851908590" sldId="1521"/>
            <ac:picMk id="7174" creationId="{907B3FD0-9E26-9E6F-0368-428A81274AED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8T21:05:12.447" v="12183" actId="20577"/>
        <pc:sldMkLst>
          <pc:docMk/>
          <pc:sldMk cId="3000872214" sldId="1522"/>
        </pc:sldMkLst>
        <pc:spChg chg="mod">
          <ac:chgData name="Liyana Ralalage, Adiesha" userId="15fd5c93-10d6-4014-8103-1a4931e3c018" providerId="ADAL" clId="{089E5E7C-658B-45D8-B60F-D900A9B6B97E}" dt="2025-02-18T17:38:36.288" v="10573" actId="14100"/>
          <ac:spMkLst>
            <pc:docMk/>
            <pc:sldMk cId="3000872214" sldId="1522"/>
            <ac:spMk id="5" creationId="{5A8728F9-E967-F11F-97D1-3A472DA24B0D}"/>
          </ac:spMkLst>
        </pc:spChg>
        <pc:spChg chg="mod">
          <ac:chgData name="Liyana Ralalage, Adiesha" userId="15fd5c93-10d6-4014-8103-1a4931e3c018" providerId="ADAL" clId="{089E5E7C-658B-45D8-B60F-D900A9B6B97E}" dt="2025-02-18T00:15:32.998" v="9182" actId="20577"/>
          <ac:spMkLst>
            <pc:docMk/>
            <pc:sldMk cId="3000872214" sldId="1522"/>
            <ac:spMk id="7" creationId="{36EC0C2B-CDD2-8304-460B-4BD49C7087A4}"/>
          </ac:spMkLst>
        </pc:spChg>
        <pc:spChg chg="mod">
          <ac:chgData name="Liyana Ralalage, Adiesha" userId="15fd5c93-10d6-4014-8103-1a4931e3c018" providerId="ADAL" clId="{089E5E7C-658B-45D8-B60F-D900A9B6B97E}" dt="2025-02-18T17:38:47.452" v="10577" actId="20577"/>
          <ac:spMkLst>
            <pc:docMk/>
            <pc:sldMk cId="3000872214" sldId="1522"/>
            <ac:spMk id="9" creationId="{A51AD672-8660-0C47-1703-B7F71E66D825}"/>
          </ac:spMkLst>
        </pc:spChg>
        <pc:spChg chg="mod">
          <ac:chgData name="Liyana Ralalage, Adiesha" userId="15fd5c93-10d6-4014-8103-1a4931e3c018" providerId="ADAL" clId="{089E5E7C-658B-45D8-B60F-D900A9B6B97E}" dt="2025-02-18T17:38:43.095" v="10575" actId="20577"/>
          <ac:spMkLst>
            <pc:docMk/>
            <pc:sldMk cId="3000872214" sldId="1522"/>
            <ac:spMk id="10" creationId="{EFB9DBB0-DA9D-21B1-1B83-9EDBF763EE68}"/>
          </ac:spMkLst>
        </pc:spChg>
        <pc:spChg chg="mod">
          <ac:chgData name="Liyana Ralalage, Adiesha" userId="15fd5c93-10d6-4014-8103-1a4931e3c018" providerId="ADAL" clId="{089E5E7C-658B-45D8-B60F-D900A9B6B97E}" dt="2025-02-18T21:05:12.447" v="12183" actId="20577"/>
          <ac:spMkLst>
            <pc:docMk/>
            <pc:sldMk cId="3000872214" sldId="1522"/>
            <ac:spMk id="12" creationId="{68C74C2C-35AA-6C12-8595-D1CE42576018}"/>
          </ac:spMkLst>
        </pc:spChg>
        <pc:spChg chg="mod">
          <ac:chgData name="Liyana Ralalage, Adiesha" userId="15fd5c93-10d6-4014-8103-1a4931e3c018" providerId="ADAL" clId="{089E5E7C-658B-45D8-B60F-D900A9B6B97E}" dt="2025-02-18T17:39:02.465" v="10584" actId="20577"/>
          <ac:spMkLst>
            <pc:docMk/>
            <pc:sldMk cId="3000872214" sldId="1522"/>
            <ac:spMk id="13" creationId="{A1AAA532-022A-75CA-E66F-82F5A9A6A1EF}"/>
          </ac:spMkLst>
        </pc:spChg>
        <pc:picChg chg="add mod">
          <ac:chgData name="Liyana Ralalage, Adiesha" userId="15fd5c93-10d6-4014-8103-1a4931e3c018" providerId="ADAL" clId="{089E5E7C-658B-45D8-B60F-D900A9B6B97E}" dt="2025-02-18T00:13:51.912" v="9114" actId="1076"/>
          <ac:picMkLst>
            <pc:docMk/>
            <pc:sldMk cId="3000872214" sldId="1522"/>
            <ac:picMk id="8194" creationId="{E795DD23-BDD0-D7B3-6415-FB8A759B9D3E}"/>
          </ac:picMkLst>
        </pc:picChg>
      </pc:sldChg>
      <pc:sldChg chg="delSp modSp add mod">
        <pc:chgData name="Liyana Ralalage, Adiesha" userId="15fd5c93-10d6-4014-8103-1a4931e3c018" providerId="ADAL" clId="{089E5E7C-658B-45D8-B60F-D900A9B6B97E}" dt="2025-02-18T00:16:32.228" v="9253" actId="20577"/>
        <pc:sldMkLst>
          <pc:docMk/>
          <pc:sldMk cId="3414401845" sldId="1523"/>
        </pc:sldMkLst>
        <pc:spChg chg="mod">
          <ac:chgData name="Liyana Ralalage, Adiesha" userId="15fd5c93-10d6-4014-8103-1a4931e3c018" providerId="ADAL" clId="{089E5E7C-658B-45D8-B60F-D900A9B6B97E}" dt="2025-02-18T00:16:32.228" v="9253" actId="20577"/>
          <ac:spMkLst>
            <pc:docMk/>
            <pc:sldMk cId="3414401845" sldId="1523"/>
            <ac:spMk id="6" creationId="{A4954608-877E-021E-00B7-8D46BCCFE7CD}"/>
          </ac:spMkLst>
        </pc:spChg>
      </pc:sldChg>
      <pc:sldChg chg="modSp add mod">
        <pc:chgData name="Liyana Ralalage, Adiesha" userId="15fd5c93-10d6-4014-8103-1a4931e3c018" providerId="ADAL" clId="{089E5E7C-658B-45D8-B60F-D900A9B6B97E}" dt="2025-02-20T21:48:24.290" v="12213" actId="20577"/>
        <pc:sldMkLst>
          <pc:docMk/>
          <pc:sldMk cId="1901373669" sldId="1524"/>
        </pc:sldMkLst>
        <pc:spChg chg="mod">
          <ac:chgData name="Liyana Ralalage, Adiesha" userId="15fd5c93-10d6-4014-8103-1a4931e3c018" providerId="ADAL" clId="{089E5E7C-658B-45D8-B60F-D900A9B6B97E}" dt="2025-02-18T00:23:28.411" v="9255"/>
          <ac:spMkLst>
            <pc:docMk/>
            <pc:sldMk cId="1901373669" sldId="1524"/>
            <ac:spMk id="2" creationId="{5699739D-1470-628C-852E-CD6AEF1E094C}"/>
          </ac:spMkLst>
        </pc:spChg>
        <pc:spChg chg="mod">
          <ac:chgData name="Liyana Ralalage, Adiesha" userId="15fd5c93-10d6-4014-8103-1a4931e3c018" providerId="ADAL" clId="{089E5E7C-658B-45D8-B60F-D900A9B6B97E}" dt="2025-02-20T21:48:24.290" v="12213" actId="20577"/>
          <ac:spMkLst>
            <pc:docMk/>
            <pc:sldMk cId="1901373669" sldId="1524"/>
            <ac:spMk id="3" creationId="{CD91CAA9-FCAC-1144-A693-71CC4C4D3FF0}"/>
          </ac:spMkLst>
        </pc:spChg>
      </pc:sldChg>
      <pc:sldChg chg="modSp add mod">
        <pc:chgData name="Liyana Ralalage, Adiesha" userId="15fd5c93-10d6-4014-8103-1a4931e3c018" providerId="ADAL" clId="{089E5E7C-658B-45D8-B60F-D900A9B6B97E}" dt="2025-02-18T01:04:19.532" v="9557" actId="5793"/>
        <pc:sldMkLst>
          <pc:docMk/>
          <pc:sldMk cId="228965836" sldId="1525"/>
        </pc:sldMkLst>
        <pc:spChg chg="mod">
          <ac:chgData name="Liyana Ralalage, Adiesha" userId="15fd5c93-10d6-4014-8103-1a4931e3c018" providerId="ADAL" clId="{089E5E7C-658B-45D8-B60F-D900A9B6B97E}" dt="2025-02-18T01:01:57.647" v="9487" actId="20577"/>
          <ac:spMkLst>
            <pc:docMk/>
            <pc:sldMk cId="228965836" sldId="1525"/>
            <ac:spMk id="2" creationId="{DB66E9E9-9189-A70B-2A7F-ED0188F08714}"/>
          </ac:spMkLst>
        </pc:spChg>
        <pc:spChg chg="mod">
          <ac:chgData name="Liyana Ralalage, Adiesha" userId="15fd5c93-10d6-4014-8103-1a4931e3c018" providerId="ADAL" clId="{089E5E7C-658B-45D8-B60F-D900A9B6B97E}" dt="2025-02-18T01:04:19.532" v="9557" actId="5793"/>
          <ac:spMkLst>
            <pc:docMk/>
            <pc:sldMk cId="228965836" sldId="1525"/>
            <ac:spMk id="3" creationId="{51B192F2-031E-CF65-2F05-8F6D793ED547}"/>
          </ac:spMkLst>
        </pc:spChg>
      </pc:sldChg>
      <pc:sldChg chg="addSp delSp modSp add mod">
        <pc:chgData name="Liyana Ralalage, Adiesha" userId="15fd5c93-10d6-4014-8103-1a4931e3c018" providerId="ADAL" clId="{089E5E7C-658B-45D8-B60F-D900A9B6B97E}" dt="2025-02-18T01:11:02.336" v="9754" actId="113"/>
        <pc:sldMkLst>
          <pc:docMk/>
          <pc:sldMk cId="3517987146" sldId="1526"/>
        </pc:sldMkLst>
        <pc:spChg chg="mod">
          <ac:chgData name="Liyana Ralalage, Adiesha" userId="15fd5c93-10d6-4014-8103-1a4931e3c018" providerId="ADAL" clId="{089E5E7C-658B-45D8-B60F-D900A9B6B97E}" dt="2025-02-18T01:08:52.669" v="9564" actId="1076"/>
          <ac:spMkLst>
            <pc:docMk/>
            <pc:sldMk cId="3517987146" sldId="1526"/>
            <ac:spMk id="2" creationId="{2B95362F-01B0-4DC8-935D-6914A0A03AEE}"/>
          </ac:spMkLst>
        </pc:spChg>
        <pc:spChg chg="add mod">
          <ac:chgData name="Liyana Ralalage, Adiesha" userId="15fd5c93-10d6-4014-8103-1a4931e3c018" providerId="ADAL" clId="{089E5E7C-658B-45D8-B60F-D900A9B6B97E}" dt="2025-02-18T01:09:52.613" v="9642" actId="20577"/>
          <ac:spMkLst>
            <pc:docMk/>
            <pc:sldMk cId="3517987146" sldId="1526"/>
            <ac:spMk id="6" creationId="{AC8D69EC-4D55-3C66-6ECA-162750B4CD35}"/>
          </ac:spMkLst>
        </pc:spChg>
        <pc:spChg chg="add mod">
          <ac:chgData name="Liyana Ralalage, Adiesha" userId="15fd5c93-10d6-4014-8103-1a4931e3c018" providerId="ADAL" clId="{089E5E7C-658B-45D8-B60F-D900A9B6B97E}" dt="2025-02-18T01:11:02.336" v="9754" actId="113"/>
          <ac:spMkLst>
            <pc:docMk/>
            <pc:sldMk cId="3517987146" sldId="1526"/>
            <ac:spMk id="7" creationId="{C6F641BF-F1A3-8E88-C12A-C9005997CA8F}"/>
          </ac:spMkLst>
        </pc:spChg>
        <pc:picChg chg="add mod">
          <ac:chgData name="Liyana Ralalage, Adiesha" userId="15fd5c93-10d6-4014-8103-1a4931e3c018" providerId="ADAL" clId="{089E5E7C-658B-45D8-B60F-D900A9B6B97E}" dt="2025-02-18T01:09:11.840" v="9567" actId="1076"/>
          <ac:picMkLst>
            <pc:docMk/>
            <pc:sldMk cId="3517987146" sldId="1526"/>
            <ac:picMk id="9218" creationId="{C8D0FD9B-069E-A7A7-2DBC-83DDABD956E0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8T01:22:16.706" v="9906" actId="1076"/>
        <pc:sldMkLst>
          <pc:docMk/>
          <pc:sldMk cId="1531944054" sldId="1527"/>
        </pc:sldMkLst>
        <pc:spChg chg="add mod">
          <ac:chgData name="Liyana Ralalage, Adiesha" userId="15fd5c93-10d6-4014-8103-1a4931e3c018" providerId="ADAL" clId="{089E5E7C-658B-45D8-B60F-D900A9B6B97E}" dt="2025-02-18T01:17:32.262" v="9773"/>
          <ac:spMkLst>
            <pc:docMk/>
            <pc:sldMk cId="1531944054" sldId="1527"/>
            <ac:spMk id="3" creationId="{10F9D6BC-B316-0C81-E62F-F5CDCC0259D9}"/>
          </ac:spMkLst>
        </pc:spChg>
        <pc:spChg chg="add mod">
          <ac:chgData name="Liyana Ralalage, Adiesha" userId="15fd5c93-10d6-4014-8103-1a4931e3c018" providerId="ADAL" clId="{089E5E7C-658B-45D8-B60F-D900A9B6B97E}" dt="2025-02-18T01:20:57.630" v="9903" actId="20577"/>
          <ac:spMkLst>
            <pc:docMk/>
            <pc:sldMk cId="1531944054" sldId="1527"/>
            <ac:spMk id="5" creationId="{865307E9-B953-B079-3322-D0779ACA9870}"/>
          </ac:spMkLst>
        </pc:spChg>
        <pc:spChg chg="mod">
          <ac:chgData name="Liyana Ralalage, Adiesha" userId="15fd5c93-10d6-4014-8103-1a4931e3c018" providerId="ADAL" clId="{089E5E7C-658B-45D8-B60F-D900A9B6B97E}" dt="2025-02-18T01:16:34.656" v="9757" actId="1076"/>
          <ac:spMkLst>
            <pc:docMk/>
            <pc:sldMk cId="1531944054" sldId="1527"/>
            <ac:spMk id="6" creationId="{3A3CE6D1-A3C1-F9CE-37A7-EA85B83ED5EB}"/>
          </ac:spMkLst>
        </pc:spChg>
        <pc:spChg chg="mod">
          <ac:chgData name="Liyana Ralalage, Adiesha" userId="15fd5c93-10d6-4014-8103-1a4931e3c018" providerId="ADAL" clId="{089E5E7C-658B-45D8-B60F-D900A9B6B97E}" dt="2025-02-18T01:17:46.485" v="9780" actId="20577"/>
          <ac:spMkLst>
            <pc:docMk/>
            <pc:sldMk cId="1531944054" sldId="1527"/>
            <ac:spMk id="7" creationId="{490E2F19-8F8D-20DD-7386-FFA9A1D2A4AD}"/>
          </ac:spMkLst>
        </pc:spChg>
        <pc:picChg chg="add mod">
          <ac:chgData name="Liyana Ralalage, Adiesha" userId="15fd5c93-10d6-4014-8103-1a4931e3c018" providerId="ADAL" clId="{089E5E7C-658B-45D8-B60F-D900A9B6B97E}" dt="2025-02-18T01:22:16.706" v="9906" actId="1076"/>
          <ac:picMkLst>
            <pc:docMk/>
            <pc:sldMk cId="1531944054" sldId="1527"/>
            <ac:picMk id="10242" creationId="{4FA44D48-0353-18A2-A310-46F9A2F19C56}"/>
          </ac:picMkLst>
        </pc:picChg>
      </pc:sldChg>
      <pc:sldChg chg="delSp modSp add mod">
        <pc:chgData name="Liyana Ralalage, Adiesha" userId="15fd5c93-10d6-4014-8103-1a4931e3c018" providerId="ADAL" clId="{089E5E7C-658B-45D8-B60F-D900A9B6B97E}" dt="2025-02-18T01:25:02.980" v="10299"/>
        <pc:sldMkLst>
          <pc:docMk/>
          <pc:sldMk cId="1890193055" sldId="1528"/>
        </pc:sldMkLst>
        <pc:spChg chg="mod">
          <ac:chgData name="Liyana Ralalage, Adiesha" userId="15fd5c93-10d6-4014-8103-1a4931e3c018" providerId="ADAL" clId="{089E5E7C-658B-45D8-B60F-D900A9B6B97E}" dt="2025-02-18T01:24:59.565" v="10297" actId="20577"/>
          <ac:spMkLst>
            <pc:docMk/>
            <pc:sldMk cId="1890193055" sldId="1528"/>
            <ac:spMk id="3" creationId="{74774B6C-7924-C0D1-6385-FD2A2F1F93D2}"/>
          </ac:spMkLst>
        </pc:spChg>
      </pc:sldChg>
      <pc:sldChg chg="modSp add mod ord">
        <pc:chgData name="Liyana Ralalage, Adiesha" userId="15fd5c93-10d6-4014-8103-1a4931e3c018" providerId="ADAL" clId="{089E5E7C-658B-45D8-B60F-D900A9B6B97E}" dt="2025-02-18T21:12:01.874" v="12191" actId="20577"/>
        <pc:sldMkLst>
          <pc:docMk/>
          <pc:sldMk cId="3129408218" sldId="1529"/>
        </pc:sldMkLst>
        <pc:spChg chg="mod">
          <ac:chgData name="Liyana Ralalage, Adiesha" userId="15fd5c93-10d6-4014-8103-1a4931e3c018" providerId="ADAL" clId="{089E5E7C-658B-45D8-B60F-D900A9B6B97E}" dt="2025-02-18T21:12:01.874" v="12191" actId="20577"/>
          <ac:spMkLst>
            <pc:docMk/>
            <pc:sldMk cId="3129408218" sldId="1529"/>
            <ac:spMk id="3" creationId="{2E722233-9609-D161-CABC-B6FBFC0E6404}"/>
          </ac:spMkLst>
        </pc:spChg>
      </pc:sldChg>
      <pc:sldChg chg="addSp delSp modSp add mod delAnim">
        <pc:chgData name="Liyana Ralalage, Adiesha" userId="15fd5c93-10d6-4014-8103-1a4931e3c018" providerId="ADAL" clId="{089E5E7C-658B-45D8-B60F-D900A9B6B97E}" dt="2025-02-18T01:33:55.658" v="10472" actId="20577"/>
        <pc:sldMkLst>
          <pc:docMk/>
          <pc:sldMk cId="873167355" sldId="1530"/>
        </pc:sldMkLst>
        <pc:spChg chg="mod">
          <ac:chgData name="Liyana Ralalage, Adiesha" userId="15fd5c93-10d6-4014-8103-1a4931e3c018" providerId="ADAL" clId="{089E5E7C-658B-45D8-B60F-D900A9B6B97E}" dt="2025-02-18T01:33:50.580" v="10469" actId="20577"/>
          <ac:spMkLst>
            <pc:docMk/>
            <pc:sldMk cId="873167355" sldId="1530"/>
            <ac:spMk id="7" creationId="{DC10BD6A-58E4-3441-5C8A-5D11A6B4673B}"/>
          </ac:spMkLst>
        </pc:spChg>
        <pc:spChg chg="add mod">
          <ac:chgData name="Liyana Ralalage, Adiesha" userId="15fd5c93-10d6-4014-8103-1a4931e3c018" providerId="ADAL" clId="{089E5E7C-658B-45D8-B60F-D900A9B6B97E}" dt="2025-02-18T01:33:55.658" v="10472" actId="20577"/>
          <ac:spMkLst>
            <pc:docMk/>
            <pc:sldMk cId="873167355" sldId="1530"/>
            <ac:spMk id="11" creationId="{48C1F5FE-D485-37D7-06AA-628CD78D627E}"/>
          </ac:spMkLst>
        </pc:spChg>
        <pc:picChg chg="add mod">
          <ac:chgData name="Liyana Ralalage, Adiesha" userId="15fd5c93-10d6-4014-8103-1a4931e3c018" providerId="ADAL" clId="{089E5E7C-658B-45D8-B60F-D900A9B6B97E}" dt="2025-02-18T01:28:51.990" v="10381" actId="1076"/>
          <ac:picMkLst>
            <pc:docMk/>
            <pc:sldMk cId="873167355" sldId="1530"/>
            <ac:picMk id="1026" creationId="{992DFB4A-6125-A46C-FD21-341291699CC6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8T01:34:50.161" v="10500" actId="20577"/>
        <pc:sldMkLst>
          <pc:docMk/>
          <pc:sldMk cId="1570382660" sldId="1531"/>
        </pc:sldMkLst>
        <pc:spChg chg="mod">
          <ac:chgData name="Liyana Ralalage, Adiesha" userId="15fd5c93-10d6-4014-8103-1a4931e3c018" providerId="ADAL" clId="{089E5E7C-658B-45D8-B60F-D900A9B6B97E}" dt="2025-02-18T01:33:45.263" v="10466" actId="20577"/>
          <ac:spMkLst>
            <pc:docMk/>
            <pc:sldMk cId="1570382660" sldId="1531"/>
            <ac:spMk id="7" creationId="{228C07BC-2FE7-0B4A-86E3-CD395C0DF0B6}"/>
          </ac:spMkLst>
        </pc:spChg>
        <pc:spChg chg="mod">
          <ac:chgData name="Liyana Ralalage, Adiesha" userId="15fd5c93-10d6-4014-8103-1a4931e3c018" providerId="ADAL" clId="{089E5E7C-658B-45D8-B60F-D900A9B6B97E}" dt="2025-02-18T01:34:50.161" v="10500" actId="20577"/>
          <ac:spMkLst>
            <pc:docMk/>
            <pc:sldMk cId="1570382660" sldId="1531"/>
            <ac:spMk id="11" creationId="{9004DE62-B1CA-4B7B-F4F9-D6E9823D6F4D}"/>
          </ac:spMkLst>
        </pc:spChg>
        <pc:picChg chg="add mod">
          <ac:chgData name="Liyana Ralalage, Adiesha" userId="15fd5c93-10d6-4014-8103-1a4931e3c018" providerId="ADAL" clId="{089E5E7C-658B-45D8-B60F-D900A9B6B97E}" dt="2025-02-18T01:30:27.220" v="10403" actId="1076"/>
          <ac:picMkLst>
            <pc:docMk/>
            <pc:sldMk cId="1570382660" sldId="1531"/>
            <ac:picMk id="2050" creationId="{D6618AB9-2662-876E-B18D-A379B772335C}"/>
          </ac:picMkLst>
        </pc:picChg>
      </pc:sldChg>
      <pc:sldChg chg="addSp delSp modSp add mod">
        <pc:chgData name="Liyana Ralalage, Adiesha" userId="15fd5c93-10d6-4014-8103-1a4931e3c018" providerId="ADAL" clId="{089E5E7C-658B-45D8-B60F-D900A9B6B97E}" dt="2025-02-18T01:34:42.229" v="10495" actId="20577"/>
        <pc:sldMkLst>
          <pc:docMk/>
          <pc:sldMk cId="257030378" sldId="1532"/>
        </pc:sldMkLst>
        <pc:spChg chg="mod">
          <ac:chgData name="Liyana Ralalage, Adiesha" userId="15fd5c93-10d6-4014-8103-1a4931e3c018" providerId="ADAL" clId="{089E5E7C-658B-45D8-B60F-D900A9B6B97E}" dt="2025-02-18T01:33:33.171" v="10459" actId="1076"/>
          <ac:spMkLst>
            <pc:docMk/>
            <pc:sldMk cId="257030378" sldId="1532"/>
            <ac:spMk id="7" creationId="{219A5A4F-1EE2-3558-FE83-C975E0D3A2EE}"/>
          </ac:spMkLst>
        </pc:spChg>
        <pc:spChg chg="mod">
          <ac:chgData name="Liyana Ralalage, Adiesha" userId="15fd5c93-10d6-4014-8103-1a4931e3c018" providerId="ADAL" clId="{089E5E7C-658B-45D8-B60F-D900A9B6B97E}" dt="2025-02-18T01:34:42.229" v="10495" actId="20577"/>
          <ac:spMkLst>
            <pc:docMk/>
            <pc:sldMk cId="257030378" sldId="1532"/>
            <ac:spMk id="11" creationId="{FA4DD818-E1A0-0C60-3803-169C6E609AE8}"/>
          </ac:spMkLst>
        </pc:spChg>
        <pc:picChg chg="add mod">
          <ac:chgData name="Liyana Ralalage, Adiesha" userId="15fd5c93-10d6-4014-8103-1a4931e3c018" providerId="ADAL" clId="{089E5E7C-658B-45D8-B60F-D900A9B6B97E}" dt="2025-02-18T01:32:27.796" v="10433" actId="1076"/>
          <ac:picMkLst>
            <pc:docMk/>
            <pc:sldMk cId="257030378" sldId="1532"/>
            <ac:picMk id="3074" creationId="{78D64E5A-0BD7-BEAD-8E39-D79A389E676C}"/>
          </ac:picMkLst>
        </pc:picChg>
      </pc:sldChg>
      <pc:sldChg chg="addSp modSp add mod">
        <pc:chgData name="Liyana Ralalage, Adiesha" userId="15fd5c93-10d6-4014-8103-1a4931e3c018" providerId="ADAL" clId="{089E5E7C-658B-45D8-B60F-D900A9B6B97E}" dt="2025-02-18T20:33:23.905" v="12153" actId="207"/>
        <pc:sldMkLst>
          <pc:docMk/>
          <pc:sldMk cId="2374470941" sldId="1533"/>
        </pc:sldMkLst>
        <pc:spChg chg="mod">
          <ac:chgData name="Liyana Ralalage, Adiesha" userId="15fd5c93-10d6-4014-8103-1a4931e3c018" providerId="ADAL" clId="{089E5E7C-658B-45D8-B60F-D900A9B6B97E}" dt="2025-02-18T18:21:33.616" v="10604" actId="20577"/>
          <ac:spMkLst>
            <pc:docMk/>
            <pc:sldMk cId="2374470941" sldId="1533"/>
            <ac:spMk id="2" creationId="{FAB987EF-3FFD-EDD6-63E2-719189EDCE73}"/>
          </ac:spMkLst>
        </pc:spChg>
        <pc:spChg chg="mod">
          <ac:chgData name="Liyana Ralalage, Adiesha" userId="15fd5c93-10d6-4014-8103-1a4931e3c018" providerId="ADAL" clId="{089E5E7C-658B-45D8-B60F-D900A9B6B97E}" dt="2025-02-18T20:33:23.905" v="12153" actId="207"/>
          <ac:spMkLst>
            <pc:docMk/>
            <pc:sldMk cId="2374470941" sldId="1533"/>
            <ac:spMk id="3" creationId="{1DCAA0EA-65DC-E42E-2DD5-C400FFA42F2A}"/>
          </ac:spMkLst>
        </pc:spChg>
      </pc:sldChg>
      <pc:sldChg chg="modSp new mod modAnim">
        <pc:chgData name="Liyana Ralalage, Adiesha" userId="15fd5c93-10d6-4014-8103-1a4931e3c018" providerId="ADAL" clId="{089E5E7C-658B-45D8-B60F-D900A9B6B97E}" dt="2025-02-18T20:34:01.495" v="12155"/>
        <pc:sldMkLst>
          <pc:docMk/>
          <pc:sldMk cId="3533278923" sldId="1534"/>
        </pc:sldMkLst>
        <pc:spChg chg="mod">
          <ac:chgData name="Liyana Ralalage, Adiesha" userId="15fd5c93-10d6-4014-8103-1a4931e3c018" providerId="ADAL" clId="{089E5E7C-658B-45D8-B60F-D900A9B6B97E}" dt="2025-02-18T18:48:14.734" v="10658" actId="20577"/>
          <ac:spMkLst>
            <pc:docMk/>
            <pc:sldMk cId="3533278923" sldId="1534"/>
            <ac:spMk id="2" creationId="{842839B1-96BD-5575-D1F2-3E657C7E3CDA}"/>
          </ac:spMkLst>
        </pc:spChg>
        <pc:spChg chg="mod">
          <ac:chgData name="Liyana Ralalage, Adiesha" userId="15fd5c93-10d6-4014-8103-1a4931e3c018" providerId="ADAL" clId="{089E5E7C-658B-45D8-B60F-D900A9B6B97E}" dt="2025-02-18T19:06:08.282" v="11505" actId="20577"/>
          <ac:spMkLst>
            <pc:docMk/>
            <pc:sldMk cId="3533278923" sldId="1534"/>
            <ac:spMk id="3" creationId="{811B4263-F5D3-06E9-3B59-C9ED0DD29B1F}"/>
          </ac:spMkLst>
        </pc:spChg>
      </pc:sldChg>
      <pc:sldChg chg="addSp delSp modSp new mod">
        <pc:chgData name="Liyana Ralalage, Adiesha" userId="15fd5c93-10d6-4014-8103-1a4931e3c018" providerId="ADAL" clId="{089E5E7C-658B-45D8-B60F-D900A9B6B97E}" dt="2025-02-18T18:57:53.155" v="11372" actId="1036"/>
        <pc:sldMkLst>
          <pc:docMk/>
          <pc:sldMk cId="2046444386" sldId="1535"/>
        </pc:sldMkLst>
        <pc:spChg chg="mod">
          <ac:chgData name="Liyana Ralalage, Adiesha" userId="15fd5c93-10d6-4014-8103-1a4931e3c018" providerId="ADAL" clId="{089E5E7C-658B-45D8-B60F-D900A9B6B97E}" dt="2025-02-18T18:57:23.592" v="11354" actId="14100"/>
          <ac:spMkLst>
            <pc:docMk/>
            <pc:sldMk cId="2046444386" sldId="1535"/>
            <ac:spMk id="2" creationId="{D7A81CA7-2A9D-8EEE-2F5C-90CCEFE3B1E0}"/>
          </ac:spMkLst>
        </pc:spChg>
        <pc:spChg chg="add mod">
          <ac:chgData name="Liyana Ralalage, Adiesha" userId="15fd5c93-10d6-4014-8103-1a4931e3c018" providerId="ADAL" clId="{089E5E7C-658B-45D8-B60F-D900A9B6B97E}" dt="2025-02-18T18:57:53.155" v="11372" actId="1036"/>
          <ac:spMkLst>
            <pc:docMk/>
            <pc:sldMk cId="2046444386" sldId="1535"/>
            <ac:spMk id="6" creationId="{1B525A2A-EBF2-A9CB-452D-E6A5E24D5058}"/>
          </ac:spMkLst>
        </pc:spChg>
        <pc:graphicFrameChg chg="add mod ord modGraphic">
          <ac:chgData name="Liyana Ralalage, Adiesha" userId="15fd5c93-10d6-4014-8103-1a4931e3c018" providerId="ADAL" clId="{089E5E7C-658B-45D8-B60F-D900A9B6B97E}" dt="2025-02-18T18:57:43.896" v="11365" actId="1036"/>
          <ac:graphicFrameMkLst>
            <pc:docMk/>
            <pc:sldMk cId="2046444386" sldId="1535"/>
            <ac:graphicFrameMk id="4" creationId="{D6EBBC7F-15B4-6EA9-7504-9B2FB0430DA9}"/>
          </ac:graphicFrameMkLst>
        </pc:graphicFrameChg>
      </pc:sldChg>
      <pc:sldChg chg="addSp modSp new mod">
        <pc:chgData name="Liyana Ralalage, Adiesha" userId="15fd5c93-10d6-4014-8103-1a4931e3c018" providerId="ADAL" clId="{089E5E7C-658B-45D8-B60F-D900A9B6B97E}" dt="2025-02-18T19:08:16.079" v="11548" actId="27636"/>
        <pc:sldMkLst>
          <pc:docMk/>
          <pc:sldMk cId="3944929169" sldId="1536"/>
        </pc:sldMkLst>
        <pc:spChg chg="mod">
          <ac:chgData name="Liyana Ralalage, Adiesha" userId="15fd5c93-10d6-4014-8103-1a4931e3c018" providerId="ADAL" clId="{089E5E7C-658B-45D8-B60F-D900A9B6B97E}" dt="2025-02-18T19:07:09.267" v="11518" actId="2711"/>
          <ac:spMkLst>
            <pc:docMk/>
            <pc:sldMk cId="3944929169" sldId="1536"/>
            <ac:spMk id="2" creationId="{02E32E39-536B-DDEB-0EE2-7AE9D579F7E5}"/>
          </ac:spMkLst>
        </pc:spChg>
        <pc:spChg chg="mod">
          <ac:chgData name="Liyana Ralalage, Adiesha" userId="15fd5c93-10d6-4014-8103-1a4931e3c018" providerId="ADAL" clId="{089E5E7C-658B-45D8-B60F-D900A9B6B97E}" dt="2025-02-18T19:08:16.079" v="11548" actId="27636"/>
          <ac:spMkLst>
            <pc:docMk/>
            <pc:sldMk cId="3944929169" sldId="1536"/>
            <ac:spMk id="3" creationId="{FDB71E55-778C-0000-3383-25FC19A8AAAA}"/>
          </ac:spMkLst>
        </pc:spChg>
      </pc:sldChg>
      <pc:sldChg chg="addSp delSp modSp new mod">
        <pc:chgData name="Liyana Ralalage, Adiesha" userId="15fd5c93-10d6-4014-8103-1a4931e3c018" providerId="ADAL" clId="{089E5E7C-658B-45D8-B60F-D900A9B6B97E}" dt="2025-02-18T19:11:02.609" v="11649" actId="113"/>
        <pc:sldMkLst>
          <pc:docMk/>
          <pc:sldMk cId="139210101" sldId="1537"/>
        </pc:sldMkLst>
        <pc:spChg chg="mod">
          <ac:chgData name="Liyana Ralalage, Adiesha" userId="15fd5c93-10d6-4014-8103-1a4931e3c018" providerId="ADAL" clId="{089E5E7C-658B-45D8-B60F-D900A9B6B97E}" dt="2025-02-18T19:09:28.382" v="11608" actId="14100"/>
          <ac:spMkLst>
            <pc:docMk/>
            <pc:sldMk cId="139210101" sldId="1537"/>
            <ac:spMk id="2" creationId="{BD34E492-5B3B-0AB0-1D80-A481DB8F0E92}"/>
          </ac:spMkLst>
        </pc:spChg>
        <pc:spChg chg="add del mod">
          <ac:chgData name="Liyana Ralalage, Adiesha" userId="15fd5c93-10d6-4014-8103-1a4931e3c018" providerId="ADAL" clId="{089E5E7C-658B-45D8-B60F-D900A9B6B97E}" dt="2025-02-18T19:11:02.609" v="11649" actId="113"/>
          <ac:spMkLst>
            <pc:docMk/>
            <pc:sldMk cId="139210101" sldId="1537"/>
            <ac:spMk id="3" creationId="{5285EAB3-B29E-E4C1-036C-B279D8A8F432}"/>
          </ac:spMkLst>
        </pc:spChg>
      </pc:sldChg>
      <pc:sldChg chg="modSp add mod">
        <pc:chgData name="Liyana Ralalage, Adiesha" userId="15fd5c93-10d6-4014-8103-1a4931e3c018" providerId="ADAL" clId="{089E5E7C-658B-45D8-B60F-D900A9B6B97E}" dt="2025-02-18T19:14:10.438" v="11774" actId="20577"/>
        <pc:sldMkLst>
          <pc:docMk/>
          <pc:sldMk cId="2595168712" sldId="1538"/>
        </pc:sldMkLst>
        <pc:spChg chg="mod">
          <ac:chgData name="Liyana Ralalage, Adiesha" userId="15fd5c93-10d6-4014-8103-1a4931e3c018" providerId="ADAL" clId="{089E5E7C-658B-45D8-B60F-D900A9B6B97E}" dt="2025-02-18T19:14:10.438" v="11774" actId="20577"/>
          <ac:spMkLst>
            <pc:docMk/>
            <pc:sldMk cId="2595168712" sldId="1538"/>
            <ac:spMk id="3" creationId="{105F80FE-E769-602C-F152-A887DCCEA313}"/>
          </ac:spMkLst>
        </pc:spChg>
      </pc:sldChg>
    </pc:docChg>
  </pc:docChgLst>
  <pc:docChgLst>
    <pc:chgData name="Liyana Ralalage, Adiesha" userId="15fd5c93-10d6-4014-8103-1a4931e3c018" providerId="ADAL" clId="{0020AD6B-27B5-4A8A-9C51-5C5FA14629DA}"/>
    <pc:docChg chg="addSld modSection">
      <pc:chgData name="Liyana Ralalage, Adiesha" userId="15fd5c93-10d6-4014-8103-1a4931e3c018" providerId="ADAL" clId="{0020AD6B-27B5-4A8A-9C51-5C5FA14629DA}" dt="2025-02-10T20:34:37.279" v="1" actId="680"/>
      <pc:docMkLst>
        <pc:docMk/>
      </pc:docMkLst>
      <pc:sldChg chg="new">
        <pc:chgData name="Liyana Ralalage, Adiesha" userId="15fd5c93-10d6-4014-8103-1a4931e3c018" providerId="ADAL" clId="{0020AD6B-27B5-4A8A-9C51-5C5FA14629DA}" dt="2025-02-10T20:32:42.240" v="0" actId="680"/>
        <pc:sldMkLst>
          <pc:docMk/>
          <pc:sldMk cId="2014241022" sldId="1469"/>
        </pc:sldMkLst>
      </pc:sldChg>
      <pc:sldChg chg="new">
        <pc:chgData name="Liyana Ralalage, Adiesha" userId="15fd5c93-10d6-4014-8103-1a4931e3c018" providerId="ADAL" clId="{0020AD6B-27B5-4A8A-9C51-5C5FA14629DA}" dt="2025-02-10T20:34:37.279" v="1" actId="680"/>
        <pc:sldMkLst>
          <pc:docMk/>
          <pc:sldMk cId="2728285675" sldId="1470"/>
        </pc:sldMkLst>
      </pc:sldChg>
    </pc:docChg>
  </pc:docChgLst>
  <pc:docChgLst>
    <pc:chgData name="Liyana Ralalage, Adiesha" userId="15fd5c93-10d6-4014-8103-1a4931e3c018" providerId="ADAL" clId="{8300F834-298A-46F6-A925-54750E0931EF}"/>
    <pc:docChg chg="addSld modSld modSection">
      <pc:chgData name="Liyana Ralalage, Adiesha" userId="15fd5c93-10d6-4014-8103-1a4931e3c018" providerId="ADAL" clId="{8300F834-298A-46F6-A925-54750E0931EF}" dt="2025-01-09T21:03:02.405" v="2" actId="20577"/>
      <pc:docMkLst>
        <pc:docMk/>
      </pc:docMkLst>
      <pc:sldChg chg="modSp new mod">
        <pc:chgData name="Liyana Ralalage, Adiesha" userId="15fd5c93-10d6-4014-8103-1a4931e3c018" providerId="ADAL" clId="{8300F834-298A-46F6-A925-54750E0931EF}" dt="2025-01-09T21:03:02.405" v="2" actId="20577"/>
        <pc:sldMkLst>
          <pc:docMk/>
          <pc:sldMk cId="2619225836" sldId="1468"/>
        </pc:sldMkLst>
        <pc:spChg chg="mod">
          <ac:chgData name="Liyana Ralalage, Adiesha" userId="15fd5c93-10d6-4014-8103-1a4931e3c018" providerId="ADAL" clId="{8300F834-298A-46F6-A925-54750E0931EF}" dt="2025-01-09T21:03:02.405" v="2" actId="20577"/>
          <ac:spMkLst>
            <pc:docMk/>
            <pc:sldMk cId="2619225836" sldId="1468"/>
            <ac:spMk id="2" creationId="{3A95BBA3-5C8B-0EF8-420B-F14EFA1192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567F-6D72-6847-8267-5ABCDBDBF85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3A459-4BAB-4A40-A2DC-1D94CDABC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3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3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Pronunciation: </a:t>
            </a:r>
            <a:r>
              <a:rPr lang="en-US" dirty="0" err="1"/>
              <a:t>Barabashi</a:t>
            </a:r>
            <a:r>
              <a:rPr lang="en-US" dirty="0"/>
              <a:t> albert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https://web.archive.org/web/20150824235818/http://www3.nd.edu/~networks/Publication%20Categories/03%20Journal%20Articles/Physics/StatisticalMechanics_Rev%20of%20Modern%20Physics%2074,%2047%20(2002).pdf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B2CA2-5E50-8DF7-1B51-C951A9F8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4AE30-FF97-2415-6FFE-729C6114E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F7195-1A45-6D45-A63F-ACBCA4B8D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https://web.archive.org/web/20150824235818/http://www3.nd.edu/~networks/Publication%20Categories/03%20Journal%20Articles/Physics/StatisticalMechanics_Rev%20of%20Modern%20Physics%2074,%2047%20(2002).pdf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6DB7-84BE-DFF5-BE78-B4C7AE01B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BEF55-FB5A-DD0B-D071-2166C9E7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E879E-40AF-96E0-72DA-3496CF366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08DC8-6195-35E2-062B-388D81EF7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https://web.archive.org/web/20150824235818/http://www3.nd.edu/~networks/Publication%20Categories/03%20Journal%20Articles/Physics/StatisticalMechanics_Rev%20of%20Modern%20Physics%2074,%2047%20(2002).pdf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8C2FE-2573-E78D-6C73-35B7A4D9A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07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CA91A-6164-C14D-83AC-63D9B6D9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3719C-5A9A-AC2E-EC9E-4EF9FAC77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008B2-B9D3-103F-3D38-069886BD7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https://web.archive.org/web/20150824235818/http://www3.nd.edu/~networks/Publication%20Categories/03%20Journal%20Articles/Physics/StatisticalMechanics_Rev%20of%20Modern%20Physics%2074,%2047%20(2002).pdf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4B9E-FD1F-B9F3-5B8B-D4BDA2DF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3D24-B8C8-139A-8320-531BBCEA2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D1B19-9EF9-70FC-7F6D-46C1B96E1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73865-12AA-3B8C-3DEF-B3422DB50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https://web.archive.org/web/20150824235818/http://www3.nd.edu/~networks/Publication%20Categories/03%20Journal%20Articles/Physics/StatisticalMechanics_Rev%20of%20Modern%20Physics%2074,%2047%20(2002).pdf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AF50-2C1F-1355-B062-CBD77EB91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71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93447-4DBA-9DB7-A0DA-122563F8E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2CCEA-0D43-4C87-2E68-A6B329EDD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261BE-9D53-F8FA-17F0-79FD63BC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https://web.archive.org/web/20150824235818/http://www3.nd.edu/~networks/Publication%20Categories/03%20Journal%20Articles/Physics/StatisticalMechanics_Rev%20of%20Modern%20Physics%2074,%2047%20(2002).pdf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97403-7465-F573-F3A4-98902D403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3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B8E7-DF65-9237-9ACF-5DBC76EAF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sz="60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2B2F-D717-CEE8-4C5E-67070F98F3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DFE0-72EE-CDBD-10B4-E8FE3666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7390-B865-BFA5-A363-042AB6DC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A30A-7C20-B756-6CDE-613EA0D6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8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g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10601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heading">
            <a:extLst>
              <a:ext uri="{FF2B5EF4-FFF2-40B4-BE49-F238E27FC236}">
                <a16:creationId xmlns:a16="http://schemas.microsoft.com/office/drawing/2014/main" id="{9B8C8812-0873-0575-B9A0-CC9A20391F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1296401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2057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70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age a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80013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1371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5296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0F26-05FD-EB88-166E-259F1013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A8D2-D47B-65D3-9FCB-F11AF6CD3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0E15D-144F-94C5-E9F2-7756055A4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3277-DB28-EE44-188F-244DA045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5B6C6-AABE-8759-EAD5-5E252600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4627C-AE8C-06BC-E580-2E0C145A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6E2243A9-F3EF-67F4-D494-667833958D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48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E9FD-C2E6-DC99-0084-7A124109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E2725-23AD-25F4-169D-B81C81FA4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55EF-5693-FEDD-661F-BFCA13DB0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735AB-E3A6-8F2C-CC95-507DF799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43E76-D3A8-7D65-A10A-6D3B92AC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EE191-4193-12DA-2E08-DE90261B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D614380B-E0DE-A080-E2C2-75C68F4304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60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4094-5AA7-79D5-7136-2EC0D5466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C9E2A-F23D-E4E0-5E77-10BFB1D20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3E5B7-7942-9BDA-4734-DA0857C3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D427-326A-983E-A1D6-E2FF11E2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3ED7-02D9-D4F3-AABC-EC681094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2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7098-22AD-4BC9-794D-9D2F796D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4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3D225-2FE4-7311-B554-6D299A01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B5C74-BF90-C3D3-41E1-4E4B6AE9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5AE2-DE1A-7D69-DF91-073B3000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C1003-09AC-149D-D1B2-A4C200A4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24EC6745-47D3-FD3D-A23D-C2CBB6FD66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12078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EEDF-33F5-B556-741A-60DF1A85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59812-8247-766E-B779-47B3D8F36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78276-F12C-98F4-D51F-ECF8F21F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9C674-1582-2372-CD2D-1B1D04F9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755A5-62D3-48D9-DA70-CAEA6899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90E9-730C-6569-BCF2-A27B465E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9D78-1278-5932-40F5-84B6CF96B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15FFC-DC0E-AEE4-5216-5BA14D4E0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D415-4C09-7D76-D57C-AAC74C84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7347-B1AB-B9D6-5831-CAFAEFD1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EB047-1C5D-D965-8AF2-E8A6D304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2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307E-061B-0096-8F35-C5010968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682EA-F81A-FAC5-73A9-B7570E3DE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DDA51-7EF9-48A6-BC6F-1394CF4D1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8BA06-8945-8668-EC42-36798BF4D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E66D-8598-F9CC-4C13-62AA829DC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FDF51-4975-2DD7-D00D-0100E525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C46379-9AB9-1319-0491-48483F58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7F2EA-64BE-C84E-7529-43A116BD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9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632-957E-29C5-AD5B-D9FD2784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72A5E-E3A1-6893-FC1F-683BD44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08892-ED8E-ABB4-398F-A9ED4770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64DCE-09D3-3ADC-EB52-2A56A996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ubheading">
            <a:extLst>
              <a:ext uri="{FF2B5EF4-FFF2-40B4-BE49-F238E27FC236}">
                <a16:creationId xmlns:a16="http://schemas.microsoft.com/office/drawing/2014/main" id="{ECF0600B-5738-3EA1-FE87-20AE86A9A6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35849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8287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769C-0C7C-286F-7C05-F631301A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1106"/>
          </a:xfrm>
        </p:spPr>
        <p:txBody>
          <a:bodyPr>
            <a:normAutofit/>
          </a:bodyPr>
          <a:lstStyle>
            <a:lvl1pPr>
              <a:defRPr lang="en-US" sz="44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4B6CF-49C8-FF1A-3E10-BD7D0B16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4190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57D92-040B-1E25-F39B-562CF716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2C136-E6A4-79BC-6D9B-0D94B363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537A-B24E-3639-8EDA-E7E546E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1354391E-3BCA-FE6F-A335-972C0177C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62146D74-5604-EEA4-8F3E-AFFAA59692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26849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58061-D30A-327E-9910-696A96F7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95C1A-A9A7-E2F6-F505-17A3B486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B2E67-7FA1-C93B-557A-1538FD3B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78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4572-BEF2-BC81-855C-8B97F91C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8AF9-31C8-7CDD-3B7E-66BE99BC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8CB83-8727-8F75-292B-7C906C870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FCD45-B4C3-8816-8684-20A6BEF0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B9942-C746-3B6D-3E95-5995B27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DBC6-43B6-3F6E-01E2-014B0ABE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3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76EC-9302-9885-32A5-1A6F330A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B9F58-DE16-76FA-3D9D-AFB4A534C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CE6B0-5BE3-E800-36AE-64BB8AB87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6A64C-6E7C-072C-37A0-4538421D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F31E0-54F6-B319-8315-3C2E62EE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74364-7567-2F61-6479-0EA1C0A1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4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D96C-9227-4DD9-9002-5BB133F4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AE73B-4183-EFE7-51FA-DAAA88AD2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B3310-7527-5C31-7C00-862269D8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0C84D-D5D3-8CCF-2533-1C90903E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839BD-6322-2478-D92D-EF7F6445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29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DA68F-F969-7020-E7AC-64D130C86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4ABEF-1455-393D-44F4-42C0F2BA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A992-5829-D430-4A29-616A8AE1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2584-D39A-C296-307B-794DAEA2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3ADE3-910D-C5F5-1F1B-3DC95D72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57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BB75-1B8F-2BA5-985A-714CDC394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EC390-5E2E-DDC3-8433-2CF97287F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4DFF4-C62C-8B43-7F33-58678F67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13D82-DB40-522A-2D06-BA0D9982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A16C7-2516-CA7D-E8C3-2C4668C3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61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B736-12C5-7B49-F3EA-AFEB8982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A5928-3218-DDA2-1B04-F84BD5D12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4190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DA41A-1622-48F7-F140-C271626F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2DD1-F1EC-DD97-8120-C5C9F91D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5BA0E-ECF5-21EB-3CB3-6B6E18F9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D421D44C-1B05-6407-497F-1533B0FE8D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9" name="Subheading">
            <a:extLst>
              <a:ext uri="{FF2B5EF4-FFF2-40B4-BE49-F238E27FC236}">
                <a16:creationId xmlns:a16="http://schemas.microsoft.com/office/drawing/2014/main" id="{3A0EC3EB-5705-2848-FAC2-F3462E41C4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306231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495277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988A-6322-5ACE-F160-64921657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49C57-A167-36B9-4CA2-5C585F540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DC90C-6BD4-B85B-3B40-5C501AA5E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1B878-BF30-E336-835D-8CDB4528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DF61B-8A57-0346-6240-E2920548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53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FCD2-CFC4-9775-454E-4F96EE7D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8A44D-C774-7454-CA66-2BFA6DA25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C30C-ED7D-7381-E908-4749FDC11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75ECB-B0E3-5A8C-A1C0-E51E7D1E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6F136-A454-B9F7-1373-BDF70829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14727-0E2E-B418-ADA3-277E4AD6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FDD2A83D-5D4C-63B1-60DE-1B44A6D281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98386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BFC5-C805-2F95-4002-F33C2455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5E540-F157-E327-CF43-6525EB383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662F3-2D0D-CD6D-9370-A503D5BFB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87754-6A65-998E-0AB7-048532F76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DD43A-10D5-049A-34DE-1F0EEE603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394673-6F2A-7B40-7D2A-560C3976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2EF4F-83A2-817E-8E62-264C0FEF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9EBD5-FC28-37C5-E786-CDC646D3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SU Logo">
            <a:extLst>
              <a:ext uri="{FF2B5EF4-FFF2-40B4-BE49-F238E27FC236}">
                <a16:creationId xmlns:a16="http://schemas.microsoft.com/office/drawing/2014/main" id="{21E9D86B-A1FE-851A-EB3B-F81FE59957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4049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3A46-B5BD-1DD5-A844-FCB153B9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9BC0-2ECD-81D3-37CF-7F6F23C07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922A5-794C-BF24-3B4B-34092A71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68F49-A228-A2C5-D6EC-94E1255E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4E7BD-31CF-7ECA-52FB-7BB7E258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27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3753-F36F-7912-23AD-0F91D415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CB650-0AE2-D8F9-22D8-8EFB76ED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3F874-4354-0939-F8BB-E936C647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5CEA6-BA55-1334-59ED-28C00E22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MSU Logo">
            <a:extLst>
              <a:ext uri="{FF2B5EF4-FFF2-40B4-BE49-F238E27FC236}">
                <a16:creationId xmlns:a16="http://schemas.microsoft.com/office/drawing/2014/main" id="{98B3F01C-4C4D-E752-7E13-27BAFDDABD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59908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3753-F36F-7912-23AD-0F91D415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CB650-0AE2-D8F9-22D8-8EFB76ED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3F874-4354-0939-F8BB-E936C647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5CEA6-BA55-1334-59ED-28C00E22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87A683-B3F9-9CC4-E017-AD82958AA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159209"/>
            <a:ext cx="105156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MSU Logo">
            <a:extLst>
              <a:ext uri="{FF2B5EF4-FFF2-40B4-BE49-F238E27FC236}">
                <a16:creationId xmlns:a16="http://schemas.microsoft.com/office/drawing/2014/main" id="{AD817156-88F2-D8CE-B303-873AD6676A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13326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6839C-6915-00A6-51E5-6EE1EC7C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DD653-4673-3378-A039-51FADCD6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904CB-3A93-295E-88D6-1F50B95B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SU Logo">
            <a:extLst>
              <a:ext uri="{FF2B5EF4-FFF2-40B4-BE49-F238E27FC236}">
                <a16:creationId xmlns:a16="http://schemas.microsoft.com/office/drawing/2014/main" id="{9DCCDADD-8160-227D-3C47-FC1D937F6C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62363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451-F6B7-5F7F-3291-01AC63C9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D6C0-5661-7229-97F4-5CFFB5A1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85B04-5BF4-EF2E-1493-A1D5E5F1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2FD4-8559-6E19-5F2C-7CA6A574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2298F-D433-113C-817C-6C873F49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109DC-A753-0D44-DE29-95106407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580A0166-C077-E6CF-9BF8-B164D9BC6B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272947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B097-7F3C-F6EA-A80B-FDCAF30D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1EC11B-ED6C-98B4-49D8-ED4CABFA8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30A09-A4B8-AB17-1EA4-581F4067E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C299B-8955-A6D1-9B04-BD0BB7FF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A8BF1-2380-AC56-7912-47A63738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7C5E7-B424-D5BA-4920-3008CB8C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C3F1D5C5-DAF4-059D-DB78-FF673F6AF5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267597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AC1-CFFE-BDB5-B0AB-4660EEAB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40949-8B68-7E3E-7668-8F351DEBB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58C-3284-3783-F73B-19918B41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0CFA7-D421-4084-54D2-4807EA0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687EC-7817-13DA-24E3-3478918D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07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0530D-1F14-36B3-52E8-F37A0DF01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792A0-1C34-3452-838E-C1C7117D6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4BF7-7CE8-C705-3325-D302416D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B0F6A-03A2-997D-632F-982F401A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9C6C-099D-C7D9-A08C-A725770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53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ptos Display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57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297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0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F6F-7205-ED1C-6129-EF4A162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7E-A575-6E85-D5E5-F3595BAEA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29D05-1A22-80C3-8EE1-81ABB0CE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6D8D5-7B55-854D-DF5B-99213024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DA0E7-5A06-F717-F44B-A7FCEAA8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DC90-7132-DDA5-94BC-D15F72BE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B746D94C-3A2E-49EB-9E4D-0E593CAF6E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009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994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18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712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17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44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701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728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58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2ED4-BF6F-228E-52F8-AD852E2E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DDC6-FF95-60FD-64C9-FF8A2DEB6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F9194-624C-582A-0E9A-5A4B0D532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7B724-7FA9-FAB8-60BE-53EA6D6E0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6DCC5-2A4F-EDD8-F5FD-845BF0E86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0BCC-842C-7F1D-8129-8ADAF44E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95873-854C-4566-B0C6-C753DA43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08BC0-A77B-A9EB-4335-FF125343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U Logo">
            <a:extLst>
              <a:ext uri="{FF2B5EF4-FFF2-40B4-BE49-F238E27FC236}">
                <a16:creationId xmlns:a16="http://schemas.microsoft.com/office/drawing/2014/main" id="{16643159-38A9-CD03-F5A3-3C5EA572BC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20807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572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88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299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14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061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128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2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3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01B2-93F5-D747-C453-156ABCDA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8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F5C2B-1AC4-A146-A395-8A79FF98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06143-8E2C-BAD3-810C-E5CEB4F8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B8A33-1E4C-E314-52AE-37BCE831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MSU Logo">
            <a:extLst>
              <a:ext uri="{FF2B5EF4-FFF2-40B4-BE49-F238E27FC236}">
                <a16:creationId xmlns:a16="http://schemas.microsoft.com/office/drawing/2014/main" id="{77433622-EB89-EBF9-582C-6798A9F005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DFE6261A-0177-C239-01D6-DFD8A49561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71944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79433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SU Logo">
            <a:extLst>
              <a:ext uri="{FF2B5EF4-FFF2-40B4-BE49-F238E27FC236}">
                <a16:creationId xmlns:a16="http://schemas.microsoft.com/office/drawing/2014/main" id="{E65712E0-04B5-E49F-90DD-8872CD720B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37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Background Image">
            <a:extLst>
              <a:ext uri="{FF2B5EF4-FFF2-40B4-BE49-F238E27FC236}">
                <a16:creationId xmlns:a16="http://schemas.microsoft.com/office/drawing/2014/main" id="{D3725F3D-E2DB-53D9-E8B2-93BABA161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8327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6" name="Subheading">
            <a:extLst>
              <a:ext uri="{FF2B5EF4-FFF2-40B4-BE49-F238E27FC236}">
                <a16:creationId xmlns:a16="http://schemas.microsoft.com/office/drawing/2014/main" id="{6D341254-876B-CF50-0F2E-6A954206B2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5405777"/>
            <a:ext cx="10551404" cy="9144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Main Title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89488"/>
            <a:ext cx="10515600" cy="616289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main text</a:t>
            </a:r>
          </a:p>
        </p:txBody>
      </p:sp>
      <p:sp>
        <p:nvSpPr>
          <p:cNvPr id="23" name="MSU Logo">
            <a:extLst>
              <a:ext uri="{FF2B5EF4-FFF2-40B4-BE49-F238E27FC236}">
                <a16:creationId xmlns:a16="http://schemas.microsoft.com/office/drawing/2014/main" id="{7A06302D-AE62-5CC4-D855-CA986BCE9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43434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9" name="Bottom Left Line">
            <a:extLst>
              <a:ext uri="{FF2B5EF4-FFF2-40B4-BE49-F238E27FC236}">
                <a16:creationId xmlns:a16="http://schemas.microsoft.com/office/drawing/2014/main" id="{22FCC679-5D86-540F-FBCE-B40F001190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4343400"/>
            <a:ext cx="27432" cy="2514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Upper Right Text">
            <a:extLst>
              <a:ext uri="{FF2B5EF4-FFF2-40B4-BE49-F238E27FC236}">
                <a16:creationId xmlns:a16="http://schemas.microsoft.com/office/drawing/2014/main" id="{602D1815-D701-6C10-CC1F-7C302766B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31" name="Top Right Line">
            <a:extLst>
              <a:ext uri="{FF2B5EF4-FFF2-40B4-BE49-F238E27FC236}">
                <a16:creationId xmlns:a16="http://schemas.microsoft.com/office/drawing/2014/main" id="{E03B6392-6019-A1E0-27EC-39918565E8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64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Background Image">
            <a:extLst>
              <a:ext uri="{FF2B5EF4-FFF2-40B4-BE49-F238E27FC236}">
                <a16:creationId xmlns:a16="http://schemas.microsoft.com/office/drawing/2014/main" id="{2DF63EF5-E879-5637-DBCB-8A7AF6F05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1"/>
            <a:ext cx="10515600" cy="1006474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Upper Right Text">
            <a:extLst>
              <a:ext uri="{FF2B5EF4-FFF2-40B4-BE49-F238E27FC236}">
                <a16:creationId xmlns:a16="http://schemas.microsoft.com/office/drawing/2014/main" id="{06628B15-0E02-FC7D-D8E2-3309469088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15" name="Top Right Line">
            <a:extLst>
              <a:ext uri="{FF2B5EF4-FFF2-40B4-BE49-F238E27FC236}">
                <a16:creationId xmlns:a16="http://schemas.microsoft.com/office/drawing/2014/main" id="{2FC77D67-1B2D-7FA0-BFA9-F453FBA2F2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Bottom Left Line">
            <a:extLst>
              <a:ext uri="{FF2B5EF4-FFF2-40B4-BE49-F238E27FC236}">
                <a16:creationId xmlns:a16="http://schemas.microsoft.com/office/drawing/2014/main" id="{AD883ED5-B427-FB4A-2BB6-98C216E88E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5257800"/>
            <a:ext cx="27432" cy="1600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MSU Logo">
            <a:extLst>
              <a:ext uri="{FF2B5EF4-FFF2-40B4-BE49-F238E27FC236}">
                <a16:creationId xmlns:a16="http://schemas.microsoft.com/office/drawing/2014/main" id="{84730211-39FA-1F96-3BB6-E21F9442EF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52578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82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5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2EC4C101-5D77-C039-0923-4D48FF46CA9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01293-EB51-F54C-3C25-49953E3A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E3B9D-F24D-DBBD-6530-968891B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6570C-6436-03F6-A0BF-25CF5562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1B3BB2-4D4E-2F4A-BDA5-6D092819E06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658F0-A8DD-65A7-8699-79666F31A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A17B-42E2-8103-E619-C2163C6EA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7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10BABEF9-C6AB-B324-8246-1CDDF7700D5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9D89A-0A3D-99F8-9483-E6D6ACA0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75833-9E90-870F-E5E2-5D4B57277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C795-0439-0927-8A05-D55EBE72D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3E739-E89B-8D4E-A3A6-12F0EF252BC5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AC050-D54F-27EB-51B5-78AA9AAA0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AAF3-50B6-C810-6230-794AC6FF7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364B-94F4-FE1C-EB7F-8929A29D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8140A-E784-2905-FB91-228D85851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78817-015A-4845-02B9-CF68641FD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92DB8C-CDAA-B64C-90B3-3ED94AA399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44C39-397B-8512-8BD2-FEEF44516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3A35B-0612-E4EA-6D3C-DE98BA02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3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F7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F7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F7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F7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F7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CA6676-D3CD-D644-8F9D-F9E37AA604D6}"/>
              </a:ext>
            </a:extLst>
          </p:cNvPr>
          <p:cNvSpPr/>
          <p:nvPr userDrawn="1"/>
        </p:nvSpPr>
        <p:spPr>
          <a:xfrm>
            <a:off x="0" y="0"/>
            <a:ext cx="12192000" cy="596347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8.png"/><Relationship Id="rId7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0.png"/><Relationship Id="rId5" Type="http://schemas.openxmlformats.org/officeDocument/2006/relationships/image" Target="../media/image69.png"/><Relationship Id="rId4" Type="http://schemas.openxmlformats.org/officeDocument/2006/relationships/image" Target="../media/image5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570.png"/><Relationship Id="rId7" Type="http://schemas.openxmlformats.org/officeDocument/2006/relationships/image" Target="../media/image7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10.png"/><Relationship Id="rId5" Type="http://schemas.openxmlformats.org/officeDocument/2006/relationships/image" Target="../media/image69.png"/><Relationship Id="rId4" Type="http://schemas.openxmlformats.org/officeDocument/2006/relationships/image" Target="../media/image5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570.png"/><Relationship Id="rId7" Type="http://schemas.openxmlformats.org/officeDocument/2006/relationships/image" Target="../media/image7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10.png"/><Relationship Id="rId5" Type="http://schemas.openxmlformats.org/officeDocument/2006/relationships/image" Target="../media/image69.png"/><Relationship Id="rId4" Type="http://schemas.openxmlformats.org/officeDocument/2006/relationships/image" Target="../media/image580.png"/><Relationship Id="rId9" Type="http://schemas.openxmlformats.org/officeDocument/2006/relationships/image" Target="../media/image6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570.png"/><Relationship Id="rId7" Type="http://schemas.openxmlformats.org/officeDocument/2006/relationships/image" Target="../media/image73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10.png"/><Relationship Id="rId5" Type="http://schemas.openxmlformats.org/officeDocument/2006/relationships/image" Target="../media/image69.png"/><Relationship Id="rId4" Type="http://schemas.openxmlformats.org/officeDocument/2006/relationships/image" Target="../media/image580.png"/><Relationship Id="rId9" Type="http://schemas.openxmlformats.org/officeDocument/2006/relationships/image" Target="../media/image6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570.png"/><Relationship Id="rId7" Type="http://schemas.openxmlformats.org/officeDocument/2006/relationships/image" Target="../media/image74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10.png"/><Relationship Id="rId5" Type="http://schemas.openxmlformats.org/officeDocument/2006/relationships/image" Target="../media/image69.png"/><Relationship Id="rId10" Type="http://schemas.openxmlformats.org/officeDocument/2006/relationships/image" Target="../media/image680.png"/><Relationship Id="rId4" Type="http://schemas.openxmlformats.org/officeDocument/2006/relationships/image" Target="../media/image580.png"/><Relationship Id="rId9" Type="http://schemas.openxmlformats.org/officeDocument/2006/relationships/image" Target="../media/image6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20.png"/><Relationship Id="rId3" Type="http://schemas.openxmlformats.org/officeDocument/2006/relationships/image" Target="../media/image560.png"/><Relationship Id="rId7" Type="http://schemas.openxmlformats.org/officeDocument/2006/relationships/image" Target="../media/image610.png"/><Relationship Id="rId12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9.png"/><Relationship Id="rId11" Type="http://schemas.openxmlformats.org/officeDocument/2006/relationships/image" Target="../media/image700.png"/><Relationship Id="rId5" Type="http://schemas.openxmlformats.org/officeDocument/2006/relationships/image" Target="../media/image580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4" Type="http://schemas.openxmlformats.org/officeDocument/2006/relationships/image" Target="../media/image570.png"/><Relationship Id="rId9" Type="http://schemas.openxmlformats.org/officeDocument/2006/relationships/image" Target="../media/image630.png"/><Relationship Id="rId14" Type="http://schemas.openxmlformats.org/officeDocument/2006/relationships/image" Target="../media/image7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0.png"/><Relationship Id="rId3" Type="http://schemas.openxmlformats.org/officeDocument/2006/relationships/image" Target="../media/image560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580.png"/><Relationship Id="rId10" Type="http://schemas.openxmlformats.org/officeDocument/2006/relationships/image" Target="../media/image77.png"/><Relationship Id="rId4" Type="http://schemas.openxmlformats.org/officeDocument/2006/relationships/image" Target="../media/image570.png"/><Relationship Id="rId9" Type="http://schemas.openxmlformats.org/officeDocument/2006/relationships/image" Target="../media/image76.png"/><Relationship Id="rId1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6.png"/><Relationship Id="rId3" Type="http://schemas.openxmlformats.org/officeDocument/2006/relationships/image" Target="../media/image56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580.png"/><Relationship Id="rId10" Type="http://schemas.openxmlformats.org/officeDocument/2006/relationships/image" Target="../media/image83.png"/><Relationship Id="rId4" Type="http://schemas.openxmlformats.org/officeDocument/2006/relationships/image" Target="../media/image570.png"/><Relationship Id="rId9" Type="http://schemas.openxmlformats.org/officeDocument/2006/relationships/image" Target="../media/image82.png"/><Relationship Id="rId1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560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580.png"/><Relationship Id="rId10" Type="http://schemas.openxmlformats.org/officeDocument/2006/relationships/image" Target="../media/image90.png"/><Relationship Id="rId4" Type="http://schemas.openxmlformats.org/officeDocument/2006/relationships/image" Target="../media/image570.png"/><Relationship Id="rId9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13" Type="http://schemas.openxmlformats.org/officeDocument/2006/relationships/image" Target="../media/image99.png"/><Relationship Id="rId3" Type="http://schemas.openxmlformats.org/officeDocument/2006/relationships/image" Target="../media/image56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7.png"/><Relationship Id="rId11" Type="http://schemas.openxmlformats.org/officeDocument/2006/relationships/image" Target="../media/image97.png"/><Relationship Id="rId5" Type="http://schemas.openxmlformats.org/officeDocument/2006/relationships/image" Target="../media/image580.png"/><Relationship Id="rId10" Type="http://schemas.openxmlformats.org/officeDocument/2006/relationships/image" Target="../media/image96.png"/><Relationship Id="rId4" Type="http://schemas.openxmlformats.org/officeDocument/2006/relationships/image" Target="../media/image570.png"/><Relationship Id="rId9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9.png"/><Relationship Id="rId4" Type="http://schemas.openxmlformats.org/officeDocument/2006/relationships/image" Target="../media/image5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4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racleofbacon.org/movielinks.php" TargetMode="Externa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BBA3-5C8B-0EF8-420B-F14EFA11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Graph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54864-9CA5-D2AD-0511-09B8DBFBB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CSCI-347 Data Mining</a:t>
            </a:r>
          </a:p>
        </p:txBody>
      </p:sp>
    </p:spTree>
    <p:extLst>
      <p:ext uri="{BB962C8B-B14F-4D97-AF65-F5344CB8AC3E}">
        <p14:creationId xmlns:p14="http://schemas.microsoft.com/office/powerpoint/2010/main" val="261922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5E5C-FE45-CF30-4467-D601CEB7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Scale-free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146517-B4E0-9A8E-2DD7-98F36923D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986" y="110486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 many real-world graphs:</a:t>
                </a:r>
              </a:p>
              <a:p>
                <a:r>
                  <a:rPr lang="en-US" dirty="0"/>
                  <a:t>the empirical degree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exhibits a </a:t>
                </a:r>
                <a:r>
                  <a:rPr lang="en-US" b="1" i="1" dirty="0">
                    <a:solidFill>
                      <a:srgbClr val="00B050"/>
                    </a:solidFill>
                  </a:rPr>
                  <a:t>scale-free</a:t>
                </a:r>
                <a:r>
                  <a:rPr lang="en-US" dirty="0"/>
                  <a:t> behavior captured by a </a:t>
                </a:r>
                <a:r>
                  <a:rPr lang="en-US" b="1" dirty="0">
                    <a:solidFill>
                      <a:srgbClr val="FF0000"/>
                    </a:solidFill>
                  </a:rPr>
                  <a:t>power-law</a:t>
                </a:r>
                <a:r>
                  <a:rPr lang="en-US" dirty="0"/>
                  <a:t> relationship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i.e., the probability that a node has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satisfies the condition: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146517-B4E0-9A8E-2DD7-98F36923D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986" y="1104862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D764D4-C7B1-D962-3AEB-25C61A933B56}"/>
              </a:ext>
            </a:extLst>
          </p:cNvPr>
          <p:cNvGrpSpPr/>
          <p:nvPr/>
        </p:nvGrpSpPr>
        <p:grpSpPr>
          <a:xfrm>
            <a:off x="7696200" y="2440206"/>
            <a:ext cx="4098157" cy="3314700"/>
            <a:chOff x="7403066" y="2430425"/>
            <a:chExt cx="4098157" cy="3314700"/>
          </a:xfrm>
        </p:grpSpPr>
        <p:pic>
          <p:nvPicPr>
            <p:cNvPr id="3076" name="Picture 4" descr="undefined">
              <a:extLst>
                <a:ext uri="{FF2B5EF4-FFF2-40B4-BE49-F238E27FC236}">
                  <a16:creationId xmlns:a16="http://schemas.microsoft.com/office/drawing/2014/main" id="{A803B82E-4E15-3255-348B-48B13C04B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250" y="3019260"/>
              <a:ext cx="3404973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8829450-1200-34AA-F92E-8E9C19664DF4}"/>
                    </a:ext>
                  </a:extLst>
                </p:cNvPr>
                <p:cNvSpPr txBox="1"/>
                <p:nvPr/>
              </p:nvSpPr>
              <p:spPr>
                <a:xfrm>
                  <a:off x="9067800" y="4938889"/>
                  <a:ext cx="1657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degree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8829450-1200-34AA-F92E-8E9C19664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0" y="4938889"/>
                  <a:ext cx="165735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791212-F8FB-950E-F5CB-825B4B3A1B87}"/>
                    </a:ext>
                  </a:extLst>
                </p:cNvPr>
                <p:cNvSpPr txBox="1"/>
                <p:nvPr/>
              </p:nvSpPr>
              <p:spPr>
                <a:xfrm rot="16200000">
                  <a:off x="6068882" y="3764609"/>
                  <a:ext cx="33147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(probability that a node has degree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791212-F8FB-950E-F5CB-825B4B3A1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068882" y="3764609"/>
                  <a:ext cx="3314700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4717" r="-14151" b="-16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ADEB83-23E8-7CE7-8067-0CD0F9755948}"/>
                  </a:ext>
                </a:extLst>
              </p:cNvPr>
              <p:cNvSpPr txBox="1"/>
              <p:nvPr/>
            </p:nvSpPr>
            <p:spPr>
              <a:xfrm>
                <a:off x="1009650" y="5034580"/>
                <a:ext cx="4827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ADEB83-23E8-7CE7-8067-0CD0F9755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5034580"/>
                <a:ext cx="48278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448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AE93B-3F95-C319-698B-8DE62ADBC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736A-B790-4164-B409-E67A7E61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Scale-free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6777-2589-0C51-9C14-AFC5A695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86" y="1104862"/>
            <a:ext cx="10515600" cy="4351338"/>
          </a:xfrm>
        </p:spPr>
        <p:txBody>
          <a:bodyPr/>
          <a:lstStyle/>
          <a:p>
            <a:r>
              <a:rPr lang="en-US" dirty="0"/>
              <a:t>a power-law indicates that the vast majority of nodes have very small degrees.</a:t>
            </a:r>
          </a:p>
          <a:p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Few “</a:t>
            </a:r>
            <a:r>
              <a:rPr lang="en-US" b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” nodes have high degree—t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hey connect to or interact with lot of nodes.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6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9AB0-C3A1-DA75-E1A6-038AC75C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called scale-</a:t>
            </a:r>
            <a:r>
              <a:rPr lang="en-US" b="1" u="sng" dirty="0"/>
              <a:t>free</a:t>
            </a:r>
            <a:r>
              <a:rPr lang="en-US" dirty="0"/>
              <a:t>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2923B-572F-B15D-087E-3121E56D6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5350" y="108585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The power law relationship leads to something called </a:t>
                </a:r>
                <a:r>
                  <a:rPr lang="en-US" b="1" dirty="0">
                    <a:solidFill>
                      <a:srgbClr val="00B050"/>
                    </a:solidFill>
                  </a:rPr>
                  <a:t>scale-free</a:t>
                </a:r>
                <a:r>
                  <a:rPr lang="en-US" dirty="0"/>
                  <a:t> or </a:t>
                </a:r>
                <a:r>
                  <a:rPr lang="en-US" b="1" dirty="0">
                    <a:solidFill>
                      <a:srgbClr val="00B050"/>
                    </a:solidFill>
                  </a:rPr>
                  <a:t>scale-invariant</a:t>
                </a:r>
                <a:r>
                  <a:rPr lang="en-US" dirty="0"/>
                  <a:t> behavior, i.e., scaling the argument by some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does not change the proportionality.</a:t>
                </a:r>
              </a:p>
              <a:p>
                <a:r>
                  <a:rPr lang="en-US" dirty="0"/>
                  <a:t>Suppose degree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exhibits a relationship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that can be described by power-law relationship.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2923B-572F-B15D-087E-3121E56D6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5350" y="1085850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CF280-5E07-7D2F-9483-6FAEDF5E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8074-2D38-F047-C2B8-6C9D5842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called scale-</a:t>
            </a:r>
            <a:r>
              <a:rPr lang="en-US" b="1" u="sng" dirty="0"/>
              <a:t>free</a:t>
            </a:r>
            <a:r>
              <a:rPr lang="en-US" dirty="0"/>
              <a:t>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E76E4-5048-B38D-A67B-CA4970C8FB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5350" y="108585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0" dirty="0"/>
                  <a:t>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(1) 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𝑐𝑘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Also taking the logarithm of both sides of (1).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basically </a:t>
                </a:r>
                <a:r>
                  <a:rPr lang="en-US" dirty="0">
                    <a:solidFill>
                      <a:srgbClr val="00B050"/>
                    </a:solidFill>
                  </a:rPr>
                  <a:t>equation</a:t>
                </a:r>
                <a:r>
                  <a:rPr lang="en-US" dirty="0"/>
                  <a:t> of a </a:t>
                </a:r>
                <a:r>
                  <a:rPr lang="en-US" dirty="0">
                    <a:solidFill>
                      <a:srgbClr val="FF0000"/>
                    </a:solidFill>
                  </a:rPr>
                  <a:t>straight line </a:t>
                </a:r>
                <a:r>
                  <a:rPr lang="en-US" dirty="0"/>
                  <a:t>in the </a:t>
                </a:r>
                <a:r>
                  <a:rPr lang="en-US" dirty="0">
                    <a:solidFill>
                      <a:srgbClr val="0070C0"/>
                    </a:solidFill>
                  </a:rPr>
                  <a:t>log-log plot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giving the </a:t>
                </a:r>
                <a:r>
                  <a:rPr lang="en-US" dirty="0">
                    <a:solidFill>
                      <a:srgbClr val="00B0F0"/>
                    </a:solidFill>
                  </a:rPr>
                  <a:t>slope of the line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E76E4-5048-B38D-A67B-CA4970C8FB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5350" y="1085850"/>
                <a:ext cx="10515600" cy="4351338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47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BADA-B523-7CCE-F799-98828C7F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check whether a graph exhibits scale-free behavior?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B39491-65D3-BDB3-7017-6CCA4D506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you are given a graph and asked to check whether it exhibits scale-free behavior then, you can perform a least-square fit of the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to a line.</a:t>
                </a:r>
              </a:p>
              <a:p>
                <a:r>
                  <a:rPr lang="en-US" dirty="0"/>
                  <a:t>What is least square fit?</a:t>
                </a:r>
              </a:p>
              <a:p>
                <a:pPr lvl="1"/>
                <a:r>
                  <a:rPr lang="en-US" dirty="0"/>
                  <a:t>When you have </a:t>
                </a:r>
                <a:r>
                  <a:rPr lang="en-US" b="1" dirty="0"/>
                  <a:t>a set of data points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they don't all lie on a perfect line, least-squares fitting finds the </a:t>
                </a:r>
                <a:r>
                  <a:rPr lang="en-US" b="1" dirty="0"/>
                  <a:t>best straight-line approximation.</a:t>
                </a:r>
              </a:p>
              <a:p>
                <a:r>
                  <a:rPr lang="en-US" b="1" dirty="0"/>
                  <a:t>How does it work?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B39491-65D3-BDB3-7017-6CCA4D506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50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C61C-2526-DB7B-30B7-9D22C26B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E3D54-58FD-C403-1504-BFA6780481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Given set of data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we assume a linear relationship.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total squared error is minimized: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is the difference (or error) between the actual data point and the predicted value on the line.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E3D54-58FD-C403-1504-BFA678048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4351338"/>
              </a:xfrm>
              <a:blipFill>
                <a:blip r:embed="rId2"/>
                <a:stretch>
                  <a:fillRect l="-1217" t="-2381" r="-580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82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8AA2-D89B-BA47-D9DF-889D79F1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70F3-16DA-3733-6D88-06802E1A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5A006-A182-7373-0022-7FADAB9A6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Least square method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using: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formulas find the best line that </a:t>
                </a:r>
                <a:r>
                  <a:rPr lang="en-US" b="1" dirty="0"/>
                  <a:t>minimizes the error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5A006-A182-7373-0022-7FADAB9A6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75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7E74-A6B2-03BA-988E-92E4B477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whether a graph is scalar-free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FF0E8B-CCEE-A026-94C4-B50206004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1507" y="1485900"/>
                <a:ext cx="10515600" cy="2286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FF0E8B-CCEE-A026-94C4-B50206004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507" y="1485900"/>
                <a:ext cx="10515600" cy="2286000"/>
              </a:xfrm>
              <a:blipFill>
                <a:blip r:embed="rId2"/>
                <a:stretch>
                  <a:fillRect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7E13DC-346E-87C4-8FC9-08179E653279}"/>
                  </a:ext>
                </a:extLst>
              </p:cNvPr>
              <p:cNvSpPr txBox="1"/>
              <p:nvPr/>
            </p:nvSpPr>
            <p:spPr>
              <a:xfrm>
                <a:off x="7581900" y="4343400"/>
                <a:ext cx="22288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7E13DC-346E-87C4-8FC9-08179E653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00" y="4343400"/>
                <a:ext cx="222885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2A31414-DD13-AA4D-4B15-4E0DD54F55A4}"/>
              </a:ext>
            </a:extLst>
          </p:cNvPr>
          <p:cNvSpPr txBox="1"/>
          <p:nvPr/>
        </p:nvSpPr>
        <p:spPr>
          <a:xfrm>
            <a:off x="4838700" y="433018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19C21-B44A-ACE7-C0F7-43B29C6A107B}"/>
              </a:ext>
            </a:extLst>
          </p:cNvPr>
          <p:cNvSpPr txBox="1"/>
          <p:nvPr/>
        </p:nvSpPr>
        <p:spPr>
          <a:xfrm>
            <a:off x="8720285" y="281146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Intercept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E5738A-D3C3-3960-BA77-FB6224C501E4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238750" y="3771900"/>
            <a:ext cx="628650" cy="5582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6A1626-7451-6B10-EF53-0F8EAA0DF9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67625" y="2996129"/>
            <a:ext cx="1052660" cy="3185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67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B488-9115-5165-5BF1-446CD498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check whether how well this line fit?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F5705-F1D0-1A96-7987-9BAC1D231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One way you can do this is by using Coefficient of Determination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Typically,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/>
                  <a:t> Perfect fit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0→</m:t>
                    </m:r>
                  </m:oMath>
                </a14:m>
                <a:r>
                  <a:rPr lang="en-US" dirty="0"/>
                  <a:t>Model explains nothing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0&lt;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&lt;1→</m:t>
                    </m:r>
                  </m:oMath>
                </a14:m>
                <a:r>
                  <a:rPr lang="en-US" dirty="0"/>
                  <a:t> Partial explanation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0→</m:t>
                    </m:r>
                  </m:oMath>
                </a14:m>
                <a:r>
                  <a:rPr lang="en-US" dirty="0"/>
                  <a:t> The fit is worse than just using the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as the predictor</a:t>
                </a:r>
              </a:p>
              <a:p>
                <a:pPr marL="0" indent="0">
                  <a:buNone/>
                </a:pPr>
                <a:r>
                  <a:rPr lang="en-US" dirty="0"/>
                  <a:t>This basically quantifies the </a:t>
                </a:r>
                <a:r>
                  <a:rPr lang="en-US" dirty="0">
                    <a:solidFill>
                      <a:srgbClr val="00B0F0"/>
                    </a:solidFill>
                  </a:rPr>
                  <a:t>proportion</a:t>
                </a:r>
                <a:r>
                  <a:rPr lang="en-US" dirty="0"/>
                  <a:t> of the 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 in the dependent variable (your original data) that is </a:t>
                </a:r>
                <a:r>
                  <a:rPr lang="en-US" dirty="0">
                    <a:solidFill>
                      <a:srgbClr val="7030A0"/>
                    </a:solidFill>
                  </a:rPr>
                  <a:t>predictable</a:t>
                </a:r>
                <a:r>
                  <a:rPr lang="en-US" dirty="0"/>
                  <a:t> from the independent variables (or your model's predictions)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F5705-F1D0-1A96-7987-9BAC1D231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  <a:blipFill>
                <a:blip r:embed="rId2"/>
                <a:stretch>
                  <a:fillRect l="-1043" t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4F9598-3F76-BBD9-3A43-C0049387D180}"/>
                  </a:ext>
                </a:extLst>
              </p:cNvPr>
              <p:cNvSpPr txBox="1"/>
              <p:nvPr/>
            </p:nvSpPr>
            <p:spPr>
              <a:xfrm>
                <a:off x="8267700" y="3134003"/>
                <a:ext cx="3086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is high, then the graph follows power-law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4F9598-3F76-BBD9-3A43-C0049387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0" y="3134003"/>
                <a:ext cx="3086100" cy="646331"/>
              </a:xfrm>
              <a:prstGeom prst="rect">
                <a:avLst/>
              </a:prstGeom>
              <a:blipFill>
                <a:blip r:embed="rId3"/>
                <a:stretch>
                  <a:fillRect l="-1578" t="-2830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0A22E9A-8DE0-09F9-EAF3-2E00AB64A5F4}"/>
              </a:ext>
            </a:extLst>
          </p:cNvPr>
          <p:cNvGrpSpPr/>
          <p:nvPr/>
        </p:nvGrpSpPr>
        <p:grpSpPr>
          <a:xfrm>
            <a:off x="7753350" y="2086542"/>
            <a:ext cx="2567035" cy="369332"/>
            <a:chOff x="7581900" y="1546503"/>
            <a:chExt cx="2567035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F343A3-60DF-44C8-24C9-BBA60D531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900" y="1631661"/>
              <a:ext cx="1543050" cy="1399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30013E-601A-D43B-04F8-3336DB7EEC93}"/>
                </a:ext>
              </a:extLst>
            </p:cNvPr>
            <p:cNvSpPr txBox="1"/>
            <p:nvPr/>
          </p:nvSpPr>
          <p:spPr>
            <a:xfrm>
              <a:off x="9067800" y="1546503"/>
              <a:ext cx="1081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Variance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1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099FE-2444-8880-AEC7-4A34F0DF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971550"/>
            <a:ext cx="607779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3D38-9671-A2D9-8B36-EC0E9FC8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Real-world graph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75475-B843-D3D9-003C-987A5B8C59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Many real-world networks exhibit common characteristics, even though the underlying data can come from vastly different domains.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Social networks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Biological networks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Telecommunication networks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Real-world networks are usually </a:t>
                </a:r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large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sparse.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By </a:t>
                </a:r>
                <a:r>
                  <a:rPr lang="en-US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large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we mean the order of the graph (number of nodes) is large.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By </a:t>
                </a:r>
                <a:r>
                  <a:rPr lang="en-US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sparse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we mean that graph size (number of edges)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75475-B843-D3D9-003C-987A5B8C59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2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33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CEC1-48D2-433F-AF90-58F1DC28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In class-exercise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3A394-D94C-97E6-C0EE-4071F642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4919663"/>
          </a:xfrm>
        </p:spPr>
        <p:txBody>
          <a:bodyPr/>
          <a:lstStyle/>
          <a:p>
            <a:r>
              <a:rPr lang="en-US" dirty="0"/>
              <a:t>Check whether the </a:t>
            </a:r>
            <a:r>
              <a:rPr lang="en-US" dirty="0" err="1"/>
              <a:t>facebook_combined</a:t>
            </a:r>
            <a:r>
              <a:rPr lang="en-US" dirty="0"/>
              <a:t> dataset is scale-free.</a:t>
            </a:r>
          </a:p>
          <a:p>
            <a:r>
              <a:rPr lang="en-US" dirty="0"/>
              <a:t>Load the dataset and follow what we did in the class.</a:t>
            </a:r>
          </a:p>
        </p:txBody>
      </p:sp>
    </p:spTree>
    <p:extLst>
      <p:ext uri="{BB962C8B-B14F-4D97-AF65-F5344CB8AC3E}">
        <p14:creationId xmlns:p14="http://schemas.microsoft.com/office/powerpoint/2010/main" val="3572030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44C9-8D38-CA3C-3A5A-41DE784B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Facebook_combined</a:t>
            </a:r>
            <a:r>
              <a:rPr lang="en-US" dirty="0"/>
              <a:t>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F5DE67-2544-043A-E95C-EDBDE8B72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1600200"/>
            <a:ext cx="5734850" cy="40772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76D433CA-0F3F-D955-C5BD-835BC205D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0" y="2209968"/>
                <a:ext cx="1550949" cy="3147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en-US" sz="20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en-US" sz="20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kumimoji="0" lang="en-US" altLang="en-US" sz="20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0" lang="en-US" alt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0" lang="en-US" alt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0" lang="en-US" alt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0" lang="en-US" alt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𝟖𝟎𝟗</m:t>
                      </m:r>
                    </m:oMath>
                  </m:oMathPara>
                </a14:m>
                <a:endPara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76D433CA-0F3F-D955-C5BD-835BC205D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0" y="2209968"/>
                <a:ext cx="1550949" cy="314766"/>
              </a:xfrm>
              <a:prstGeom prst="rect">
                <a:avLst/>
              </a:prstGeom>
              <a:blipFill>
                <a:blip r:embed="rId3"/>
                <a:stretch>
                  <a:fillRect l="-394" r="-394" b="-980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800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79DEA1-93F8-76FA-110C-05DAEBBA3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0050"/>
                <a:ext cx="10515600" cy="4748213"/>
              </a:xfrm>
            </p:spPr>
            <p:txBody>
              <a:bodyPr/>
              <a:lstStyle/>
              <a:p>
                <a:r>
                  <a:rPr lang="en-US" dirty="0"/>
                  <a:t>In practice, one of the problems with estimating the degree distribution for a graph is the </a:t>
                </a:r>
                <a:r>
                  <a:rPr lang="en-US" b="1" dirty="0"/>
                  <a:t>high level of noise </a:t>
                </a:r>
                <a:r>
                  <a:rPr lang="en-US" dirty="0"/>
                  <a:t>for the </a:t>
                </a:r>
                <a:r>
                  <a:rPr lang="en-US" b="1" dirty="0"/>
                  <a:t>higher degrees. (frequency counts are lowest for higher degrees).</a:t>
                </a:r>
              </a:p>
              <a:p>
                <a:r>
                  <a:rPr lang="en-US" dirty="0"/>
                  <a:t>One approach:</a:t>
                </a:r>
              </a:p>
              <a:p>
                <a:pPr lvl="1"/>
                <a:r>
                  <a:rPr lang="en-US" dirty="0"/>
                  <a:t>Use cumulative degree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Smooths out noise.</a:t>
                </a:r>
              </a:p>
              <a:p>
                <a:pPr lvl="1"/>
                <a:r>
                  <a:rPr lang="en-US" dirty="0"/>
                  <a:t>We can also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, which gives the probability that a randomly chosen node has degree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Let’s look at some math for this case.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is the probability that a node has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or less.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79DEA1-93F8-76FA-110C-05DAEBBA3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0050"/>
                <a:ext cx="10515600" cy="4748213"/>
              </a:xfrm>
              <a:blipFill>
                <a:blip r:embed="rId2"/>
                <a:stretch>
                  <a:fillRect l="-1043" t="-2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16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99FCD-7EEC-CFE8-3D51-202099A6A5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750" y="22860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99FCD-7EEC-CFE8-3D51-202099A6A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750" y="228600"/>
                <a:ext cx="10515600" cy="4351338"/>
              </a:xfrm>
              <a:blipFill>
                <a:blip r:embed="rId2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90E8C-62BD-08A6-D97C-468941C54400}"/>
                  </a:ext>
                </a:extLst>
              </p:cNvPr>
              <p:cNvSpPr txBox="1"/>
              <p:nvPr/>
            </p:nvSpPr>
            <p:spPr>
              <a:xfrm>
                <a:off x="723900" y="4914900"/>
                <a:ext cx="10629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other words, log-log plot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𝑣𝑒𝑟𝑠𝑢𝑠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will also be a power-law with slope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as opposed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90E8C-62BD-08A6-D97C-468941C54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4914900"/>
                <a:ext cx="10629900" cy="646331"/>
              </a:xfrm>
              <a:prstGeom prst="rect">
                <a:avLst/>
              </a:prstGeom>
              <a:blipFill>
                <a:blip r:embed="rId3"/>
                <a:stretch>
                  <a:fillRect l="-516" t="-3774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E4CFCD4-F320-555E-E22F-2F59B4FC0395}"/>
              </a:ext>
            </a:extLst>
          </p:cNvPr>
          <p:cNvGrpSpPr/>
          <p:nvPr/>
        </p:nvGrpSpPr>
        <p:grpSpPr>
          <a:xfrm>
            <a:off x="6736080" y="3699441"/>
            <a:ext cx="2846070" cy="826532"/>
            <a:chOff x="6736080" y="3699441"/>
            <a:chExt cx="2846070" cy="8265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EECE0C-AD79-807D-92DE-0C19698E11EF}"/>
                </a:ext>
              </a:extLst>
            </p:cNvPr>
            <p:cNvSpPr txBox="1"/>
            <p:nvPr/>
          </p:nvSpPr>
          <p:spPr>
            <a:xfrm>
              <a:off x="7239000" y="4156641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k is large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8BC02D-7C0B-0CB2-A20E-5316F96CF328}"/>
                </a:ext>
              </a:extLst>
            </p:cNvPr>
            <p:cNvCxnSpPr/>
            <p:nvPr/>
          </p:nvCxnSpPr>
          <p:spPr>
            <a:xfrm flipH="1" flipV="1">
              <a:off x="6736080" y="3699441"/>
              <a:ext cx="1005840" cy="4572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56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406B-6478-C052-1705-28477D42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219D-BD3C-023C-CF0C-EE293C6C0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0B502-DAF5-4E0F-564F-77C120CD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681037"/>
            <a:ext cx="7410878" cy="49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9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BE35-3DD1-9AA5-D205-429F2440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32C2A-FAAB-75D7-F651-C6E6762A8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Two nodes are more likely to be connected if they </a:t>
                </a:r>
                <a:r>
                  <a:rPr lang="en-US" dirty="0">
                    <a:solidFill>
                      <a:srgbClr val="00B050"/>
                    </a:solidFill>
                  </a:rPr>
                  <a:t>share a common neighbor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denote the average clustering coefficient for all nodes with degree k.</a:t>
                </a:r>
              </a:p>
              <a:p>
                <a:r>
                  <a:rPr lang="en-US" dirty="0"/>
                  <a:t>clustering effect also manifests itself as a power-law relationship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log-log plot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versus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exhibits a straight-line behavior with negative slope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32C2A-FAAB-75D7-F651-C6E6762A8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548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273E-92E5-25EF-7D73-4F72869A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87EF-3FFD-EDD6-63E2-719189ED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effect;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A0EA-65DC-E42E-2DD5-C400FFA4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700"/>
            <a:ext cx="10515600" cy="4800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High-degree</a:t>
            </a:r>
            <a:r>
              <a:rPr lang="en-US" dirty="0"/>
              <a:t> nodes (</a:t>
            </a:r>
            <a:r>
              <a:rPr lang="en-US" dirty="0">
                <a:solidFill>
                  <a:srgbClr val="00B050"/>
                </a:solidFill>
              </a:rPr>
              <a:t>hubs</a:t>
            </a:r>
            <a:r>
              <a:rPr lang="en-US" dirty="0"/>
              <a:t>) connect to many nodes, but their </a:t>
            </a:r>
            <a:r>
              <a:rPr lang="en-US" dirty="0">
                <a:solidFill>
                  <a:srgbClr val="00B0F0"/>
                </a:solidFill>
              </a:rPr>
              <a:t>neighbors are often not connected to each other.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B050"/>
                </a:solidFill>
              </a:rPr>
              <a:t>hub</a:t>
            </a:r>
            <a:r>
              <a:rPr lang="en-US" dirty="0"/>
              <a:t> connects to many </a:t>
            </a:r>
            <a:r>
              <a:rPr lang="en-US" dirty="0">
                <a:solidFill>
                  <a:srgbClr val="0070C0"/>
                </a:solidFill>
              </a:rPr>
              <a:t>low-degree nodes </a:t>
            </a:r>
            <a:r>
              <a:rPr lang="en-US" dirty="0"/>
              <a:t>from different parts of the network.</a:t>
            </a:r>
          </a:p>
          <a:p>
            <a:pPr lvl="1"/>
            <a:r>
              <a:rPr lang="en-US" dirty="0"/>
              <a:t>These </a:t>
            </a:r>
            <a:r>
              <a:rPr lang="en-US" dirty="0">
                <a:solidFill>
                  <a:srgbClr val="C00000"/>
                </a:solidFill>
              </a:rPr>
              <a:t>low-degree nodes </a:t>
            </a:r>
            <a:r>
              <a:rPr lang="en-US" dirty="0"/>
              <a:t>are </a:t>
            </a:r>
            <a:r>
              <a:rPr lang="en-US" dirty="0">
                <a:solidFill>
                  <a:srgbClr val="7030A0"/>
                </a:solidFill>
              </a:rPr>
              <a:t>unlikely to be connected to each other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Low-degree nodes</a:t>
            </a:r>
            <a:r>
              <a:rPr lang="en-US" dirty="0"/>
              <a:t> are often in </a:t>
            </a:r>
            <a:r>
              <a:rPr lang="en-US" dirty="0">
                <a:solidFill>
                  <a:srgbClr val="92D050"/>
                </a:solidFill>
              </a:rPr>
              <a:t>tightly connected local communities.</a:t>
            </a:r>
          </a:p>
          <a:p>
            <a:pPr lvl="1"/>
            <a:r>
              <a:rPr lang="en-US" dirty="0"/>
              <a:t>A low-degree node may </a:t>
            </a:r>
            <a:r>
              <a:rPr lang="en-US" dirty="0">
                <a:solidFill>
                  <a:srgbClr val="00B0F0"/>
                </a:solidFill>
              </a:rPr>
              <a:t>connect to only a few nodes </a:t>
            </a:r>
            <a:r>
              <a:rPr lang="en-US" dirty="0"/>
              <a:t>in a </a:t>
            </a:r>
            <a:r>
              <a:rPr lang="en-US" dirty="0">
                <a:solidFill>
                  <a:srgbClr val="00B050"/>
                </a:solidFill>
              </a:rPr>
              <a:t>well-defined cluster.</a:t>
            </a:r>
          </a:p>
          <a:p>
            <a:pPr lvl="1"/>
            <a:r>
              <a:rPr lang="en-US" dirty="0"/>
              <a:t>These neighbors are more likely to be connected to each other, forming triangles.</a:t>
            </a:r>
          </a:p>
        </p:txBody>
      </p:sp>
    </p:spTree>
    <p:extLst>
      <p:ext uri="{BB962C8B-B14F-4D97-AF65-F5344CB8AC3E}">
        <p14:creationId xmlns:p14="http://schemas.microsoft.com/office/powerpoint/2010/main" val="2374470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941F5-876E-D252-F1DB-9A6B169B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400050"/>
            <a:ext cx="7973538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1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0BB4-75C7-9CFC-B34C-5EE784AB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5215C-EEB1-6A78-BBE9-7730DF12B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351338"/>
          </a:xfrm>
        </p:spPr>
        <p:txBody>
          <a:bodyPr/>
          <a:lstStyle/>
          <a:p>
            <a:r>
              <a:rPr lang="en-US" dirty="0"/>
              <a:t>Nodes that are sparsely connected (i.e., </a:t>
            </a:r>
            <a:r>
              <a:rPr lang="en-US" dirty="0">
                <a:solidFill>
                  <a:srgbClr val="FF0000"/>
                </a:solidFill>
              </a:rPr>
              <a:t>have smaller degrees</a:t>
            </a:r>
            <a:r>
              <a:rPr lang="en-US" dirty="0"/>
              <a:t>) are part of </a:t>
            </a:r>
            <a:r>
              <a:rPr lang="en-US" dirty="0">
                <a:solidFill>
                  <a:srgbClr val="00B050"/>
                </a:solidFill>
              </a:rPr>
              <a:t>highly clustered areas </a:t>
            </a:r>
            <a:r>
              <a:rPr lang="en-US" dirty="0"/>
              <a:t>(i.e., </a:t>
            </a:r>
            <a:r>
              <a:rPr lang="en-US" dirty="0">
                <a:solidFill>
                  <a:srgbClr val="0070C0"/>
                </a:solidFill>
              </a:rPr>
              <a:t>have higher average clustering coefficients</a:t>
            </a:r>
            <a:r>
              <a:rPr lang="en-US" dirty="0"/>
              <a:t>). </a:t>
            </a:r>
          </a:p>
          <a:p>
            <a:r>
              <a:rPr lang="en-US" dirty="0"/>
              <a:t>Only a few hub nodes (</a:t>
            </a:r>
            <a:r>
              <a:rPr lang="en-US" dirty="0">
                <a:solidFill>
                  <a:srgbClr val="00B050"/>
                </a:solidFill>
              </a:rPr>
              <a:t>with high degrees</a:t>
            </a:r>
            <a:r>
              <a:rPr lang="en-US" dirty="0"/>
              <a:t>) connect these clustered areas (the </a:t>
            </a:r>
            <a:r>
              <a:rPr lang="en-US" dirty="0">
                <a:solidFill>
                  <a:srgbClr val="0070C0"/>
                </a:solidFill>
              </a:rPr>
              <a:t>hub nodes have smaller clustering coefficients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3553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39B1-96BD-5575-D1F2-3E657C7E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4263-F5D3-06E9-3B59-C9ED0DD29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351338"/>
          </a:xfrm>
        </p:spPr>
        <p:txBody>
          <a:bodyPr/>
          <a:lstStyle/>
          <a:p>
            <a:r>
              <a:rPr lang="en-US" dirty="0"/>
              <a:t>Now, we are going to look at different graph generation models.</a:t>
            </a:r>
          </a:p>
          <a:p>
            <a:r>
              <a:rPr lang="en-US" dirty="0"/>
              <a:t>Understanding different </a:t>
            </a:r>
            <a:r>
              <a:rPr lang="en-US" b="1" dirty="0">
                <a:solidFill>
                  <a:srgbClr val="FF0000"/>
                </a:solidFill>
              </a:rPr>
              <a:t>graph models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crucial because real-world networks (e.g., social networks, biological systems, and communication networks) exhibit diverse structural properties. Different models help us </a:t>
            </a:r>
            <a:r>
              <a:rPr lang="en-US" b="1" dirty="0">
                <a:solidFill>
                  <a:srgbClr val="00B050"/>
                </a:solidFill>
              </a:rPr>
              <a:t>simulate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F0"/>
                </a:solidFill>
              </a:rPr>
              <a:t>analyze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7030A0"/>
                </a:solidFill>
              </a:rPr>
              <a:t>predict</a:t>
            </a:r>
            <a:r>
              <a:rPr lang="en-US" b="1" dirty="0"/>
              <a:t> behaviors</a:t>
            </a:r>
            <a:r>
              <a:rPr lang="en-US" dirty="0"/>
              <a:t> in these networks. </a:t>
            </a:r>
          </a:p>
          <a:p>
            <a:r>
              <a:rPr lang="en-US" dirty="0"/>
              <a:t>We will learn about 3 models</a:t>
            </a:r>
          </a:p>
          <a:p>
            <a:pPr lvl="1"/>
            <a:r>
              <a:rPr lang="en-US" dirty="0"/>
              <a:t>Watts-</a:t>
            </a:r>
            <a:r>
              <a:rPr lang="en-US" dirty="0" err="1"/>
              <a:t>Strogatz</a:t>
            </a:r>
            <a:r>
              <a:rPr lang="en-US" dirty="0"/>
              <a:t> model.</a:t>
            </a:r>
          </a:p>
          <a:p>
            <a:pPr lvl="1"/>
            <a:r>
              <a:rPr lang="en-US" dirty="0" err="1"/>
              <a:t>Barabasi</a:t>
            </a:r>
            <a:r>
              <a:rPr lang="en-US" dirty="0"/>
              <a:t>-Albert model.</a:t>
            </a:r>
          </a:p>
          <a:p>
            <a:pPr lvl="1"/>
            <a:r>
              <a:rPr lang="en-US" dirty="0"/>
              <a:t>Erdos-</a:t>
            </a:r>
            <a:r>
              <a:rPr lang="en-US" dirty="0" err="1"/>
              <a:t>Renyi</a:t>
            </a:r>
            <a:r>
              <a:rPr lang="en-US" dirty="0"/>
              <a:t> Random graph model.</a:t>
            </a:r>
          </a:p>
        </p:txBody>
      </p:sp>
    </p:spTree>
    <p:extLst>
      <p:ext uri="{BB962C8B-B14F-4D97-AF65-F5344CB8AC3E}">
        <p14:creationId xmlns:p14="http://schemas.microsoft.com/office/powerpoint/2010/main" val="353327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34ED-D678-7F0B-70D2-EBA08143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Real-world graph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7C63-C115-31D6-8536-333028C73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kind of underlying processes enables graphs to have these properties?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will look at few different measures that will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allow us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compare and contrast real-world networks.</a:t>
            </a:r>
          </a:p>
        </p:txBody>
      </p:sp>
    </p:spTree>
    <p:extLst>
      <p:ext uri="{BB962C8B-B14F-4D97-AF65-F5344CB8AC3E}">
        <p14:creationId xmlns:p14="http://schemas.microsoft.com/office/powerpoint/2010/main" val="8463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1CA7-2A9D-8EEE-2F5C-90CCEFE3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Real-world networks have different structures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EBBC7F-15B4-6EA9-7504-9B2FB0430D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804052"/>
              </p:ext>
            </p:extLst>
          </p:nvPr>
        </p:nvGraphicFramePr>
        <p:xfrm>
          <a:off x="838200" y="2315210"/>
          <a:ext cx="10515597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9266409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9352447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1086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Best model to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9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Social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Watts-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Strogatz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Small-world property (short path lengths, high clustering)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99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 networks/Internet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Barabasi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-Albert (BA)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Scale-free properties (hubs, power-law degree distribution)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4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Scientific collaboration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Barabasi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-Albert (BA)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few researchers (hubs) have many 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4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Road and Transportation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Watts-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Strogatz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Mostly local connections with some shortcuts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25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Watts-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Stragatz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clustering with short path lengths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9538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525A2A-EBF2-A9CB-452D-E6A5E24D5058}"/>
              </a:ext>
            </a:extLst>
          </p:cNvPr>
          <p:cNvSpPr txBox="1"/>
          <p:nvPr/>
        </p:nvSpPr>
        <p:spPr>
          <a:xfrm>
            <a:off x="839182" y="1353919"/>
            <a:ext cx="9428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Different networks follow different connectivity patterns. By studying various models, we can match them to real-world networks:</a:t>
            </a:r>
          </a:p>
        </p:txBody>
      </p:sp>
    </p:spTree>
    <p:extLst>
      <p:ext uri="{BB962C8B-B14F-4D97-AF65-F5344CB8AC3E}">
        <p14:creationId xmlns:p14="http://schemas.microsoft.com/office/powerpoint/2010/main" val="2046444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2E39-536B-DDEB-0EE2-7AE9D579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Understanding How Networks Evolve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71E55-778C-0000-3383-25FC19A8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Different models explain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how networks grow over time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Barabási–Albert Model (Preferential Attachment):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Explains why some nodes (hubs) get disproportionately many connections.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How popular websites (Google, Wikipedia) get more links over time.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Watts–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Strogatz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Model (Small-World Effect):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Explains why most real-world networks have short path lengths and high clustering.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Why social networks allow people to connect in just a few steps (Six Degrees of Separation).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Erdős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Rényi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Random Graph Model: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Useful for studying random connectivity patterns, such as random failures in communication networks.</a:t>
            </a:r>
          </a:p>
        </p:txBody>
      </p:sp>
    </p:spTree>
    <p:extLst>
      <p:ext uri="{BB962C8B-B14F-4D97-AF65-F5344CB8AC3E}">
        <p14:creationId xmlns:p14="http://schemas.microsoft.com/office/powerpoint/2010/main" val="3944929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E492-5B3B-0AB0-1D80-A481DB8F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Predicting Network behavior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5EAB3-B29E-E4C1-036C-B279D8A8F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550"/>
            <a:ext cx="10515600" cy="49768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 models help in predicting how networks respond to changes.</a:t>
            </a:r>
          </a:p>
          <a:p>
            <a:r>
              <a:rPr lang="en-US" b="1" dirty="0"/>
              <a:t>Robustness and Attack Resistance</a:t>
            </a:r>
          </a:p>
          <a:p>
            <a:pPr lvl="1"/>
            <a:r>
              <a:rPr lang="en-US" dirty="0"/>
              <a:t>Scale-free (BA) networks are robust against random failures but vulnerable to targeted attacks.</a:t>
            </a:r>
          </a:p>
          <a:p>
            <a:pPr lvl="1"/>
            <a:r>
              <a:rPr lang="en-US" dirty="0"/>
              <a:t>Random networks (</a:t>
            </a:r>
            <a:r>
              <a:rPr lang="en-US" dirty="0" err="1"/>
              <a:t>Erdős</a:t>
            </a:r>
            <a:r>
              <a:rPr lang="en-US" dirty="0"/>
              <a:t>–</a:t>
            </a:r>
            <a:r>
              <a:rPr lang="en-US" dirty="0" err="1"/>
              <a:t>Rényi</a:t>
            </a:r>
            <a:r>
              <a:rPr lang="en-US" dirty="0"/>
              <a:t>) fail gradually when removing nodes.</a:t>
            </a:r>
          </a:p>
          <a:p>
            <a:pPr lvl="1"/>
            <a:r>
              <a:rPr lang="en-US" dirty="0"/>
              <a:t>Helps in designing more resilient infrastructure (e.g., the internet, power grids).</a:t>
            </a:r>
          </a:p>
          <a:p>
            <a:r>
              <a:rPr lang="en-US" b="1" dirty="0"/>
              <a:t>Spread of Information/Disease:</a:t>
            </a:r>
          </a:p>
          <a:p>
            <a:pPr lvl="1"/>
            <a:r>
              <a:rPr lang="en-US" dirty="0"/>
              <a:t>In small-world networks (WS model), diseases or viral content spread quickly.</a:t>
            </a:r>
          </a:p>
          <a:p>
            <a:pPr lvl="1"/>
            <a:r>
              <a:rPr lang="en-US" dirty="0"/>
              <a:t>Understanding these dynamics helps in epidemiology and marketing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139210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B301-AAB9-C7DB-E363-947C3F8E0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A8E4-311C-43DD-AFA4-F6CEB1B8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Predicting Network behavior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80FE-E769-602C-F152-A887DCCEA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550"/>
            <a:ext cx="10515600" cy="4976813"/>
          </a:xfrm>
        </p:spPr>
        <p:txBody>
          <a:bodyPr>
            <a:normAutofit/>
          </a:bodyPr>
          <a:lstStyle/>
          <a:p>
            <a:r>
              <a:rPr lang="en-US" dirty="0"/>
              <a:t>Community Detection &amp; Clustering</a:t>
            </a:r>
          </a:p>
          <a:p>
            <a:pPr lvl="1"/>
            <a:r>
              <a:rPr lang="en-US" dirty="0"/>
              <a:t>Graph models help in understanding community structures, like groups in social networks.</a:t>
            </a:r>
          </a:p>
          <a:p>
            <a:pPr lvl="1"/>
            <a:r>
              <a:rPr lang="en-US" dirty="0"/>
              <a:t>Helpful in disaster response.</a:t>
            </a:r>
          </a:p>
          <a:p>
            <a:pPr lvl="2"/>
            <a:r>
              <a:rPr lang="en-US" dirty="0"/>
              <a:t>Identify most vulnerable communities in network.</a:t>
            </a:r>
          </a:p>
        </p:txBody>
      </p:sp>
    </p:spTree>
    <p:extLst>
      <p:ext uri="{BB962C8B-B14F-4D97-AF65-F5344CB8AC3E}">
        <p14:creationId xmlns:p14="http://schemas.microsoft.com/office/powerpoint/2010/main" val="2595168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EA53-8703-4D9F-19F4-0869F990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ERDÖS-RÉNYI RANDOM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7715B-8636-2C21-E071-CC42808D6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5033963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Erdös-Rényi</a:t>
                </a:r>
                <a:r>
                  <a:rPr lang="en-US" dirty="0"/>
                  <a:t> (ER) model generates a random graph such that any of the possible graphs with a fixed number of nodes and edges has equal probability of being chosen.</a:t>
                </a:r>
              </a:p>
              <a:p>
                <a:r>
                  <a:rPr lang="en-US" dirty="0"/>
                  <a:t>Model has two parameters:</a:t>
                </a:r>
              </a:p>
              <a:p>
                <a:pPr lvl="1"/>
                <a:r>
                  <a:rPr lang="en-US" dirty="0"/>
                  <a:t>n=number of nodes</a:t>
                </a:r>
              </a:p>
              <a:p>
                <a:pPr lvl="1"/>
                <a:r>
                  <a:rPr lang="en-US" dirty="0"/>
                  <a:t>m=number of edges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(Maximum number of edges possible among n nodes)</a:t>
                </a:r>
              </a:p>
              <a:p>
                <a:r>
                  <a:rPr lang="en-US" dirty="0"/>
                  <a:t>ER model specifies a collection of graphs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with n nodes and m edges, such that each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/>
                  <a:t> has equal probability of being selected.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7715B-8636-2C21-E071-CC42808D6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5033963"/>
              </a:xfrm>
              <a:blipFill>
                <a:blip r:embed="rId2"/>
                <a:stretch>
                  <a:fillRect l="-1043" t="-2182" r="-1797" b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1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6AE48-EAB8-E652-CA6A-D92035D4E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7A026D-157A-C6C9-5043-F7C4D66FB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50" y="912018"/>
                <a:ext cx="10515600" cy="50339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rgbClr val="003F7F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003F7F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003F7F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003F7F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003F7F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number of possible graphs with m edges (with n nodes) corresponding the ways of choosing the m edges out of a total of M possible edges.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We will look at how this model generates such graphs.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7A026D-157A-C6C9-5043-F7C4D66FB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912018"/>
                <a:ext cx="10515600" cy="5033963"/>
              </a:xfrm>
              <a:prstGeom prst="rect">
                <a:avLst/>
              </a:prstGeom>
              <a:blipFill>
                <a:blip r:embed="rId2"/>
                <a:stretch>
                  <a:fillRect l="-1159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5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76E6-0404-8B83-9C43-08EF74A6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ERDÖS-RÉNYI RANDOM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B3713-0D4D-5EE5-21E8-6292DD697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869AC1-9AD5-D430-B49D-00CFF93E6F05}"/>
                  </a:ext>
                </a:extLst>
              </p:cNvPr>
              <p:cNvSpPr txBox="1"/>
              <p:nvPr/>
            </p:nvSpPr>
            <p:spPr>
              <a:xfrm>
                <a:off x="838200" y="1885950"/>
                <a:ext cx="10058400" cy="1286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Process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At each step, randomly select two distinct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add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provided that the edge is not already in the graph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The process is repeated until exactly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edges have been added to the graph.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869AC1-9AD5-D430-B49D-00CFF93E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85950"/>
                <a:ext cx="10058400" cy="1286250"/>
              </a:xfrm>
              <a:prstGeom prst="rect">
                <a:avLst/>
              </a:prstGeom>
              <a:blipFill>
                <a:blip r:embed="rId2"/>
                <a:stretch>
                  <a:fillRect l="-970" t="-3318" b="-9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50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0A6FD-7B0F-DC8C-23F3-6004B84CB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4DC0-DB00-E38F-A8C4-5CBEFF6C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ERDÖS-RÉNYI RANDOM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49FC3-F8E4-2BDB-664A-24C13CD7C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A1821-2DF5-BA02-B850-C79C864CAFE4}"/>
              </a:ext>
            </a:extLst>
          </p:cNvPr>
          <p:cNvSpPr txBox="1"/>
          <p:nvPr/>
        </p:nvSpPr>
        <p:spPr>
          <a:xfrm>
            <a:off x="838200" y="1885950"/>
            <a:ext cx="4000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 = 11, m = 15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Select a pair of nodes uniformly at random.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 edge does not exist between the pair, add it.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A4FD76-19A4-F9E9-2F3A-D6CD0D4D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485" y="1145853"/>
            <a:ext cx="6577013" cy="53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300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38108-3758-6C94-7CB0-3CE8C378F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BD3F-FBC3-D1BD-24B5-6769923A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ERDÖS-RÉNYI RANDOM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1C822-248C-CB98-FD55-18533F330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B2364-F1E3-0ADE-40E6-263C155AD183}"/>
              </a:ext>
            </a:extLst>
          </p:cNvPr>
          <p:cNvSpPr txBox="1"/>
          <p:nvPr/>
        </p:nvSpPr>
        <p:spPr>
          <a:xfrm>
            <a:off x="838200" y="1885950"/>
            <a:ext cx="4000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 = 11, m = 15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Select a pair of nodes uniformly at random. (3, 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 edge does not exist between the pair, add it.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CBD84B-CC04-817E-2AF0-F2138191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12288"/>
            <a:ext cx="5403578" cy="439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83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5C37D-512B-B849-9482-F62236C78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C16E-E3AE-7C7E-E0CE-59157101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ERDÖS-RÉNYI RANDOM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2779E-21AF-1780-4B9C-D80FA1392C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778E1-EBF3-AC73-6886-F6B23A9CF257}"/>
              </a:ext>
            </a:extLst>
          </p:cNvPr>
          <p:cNvSpPr txBox="1"/>
          <p:nvPr/>
        </p:nvSpPr>
        <p:spPr>
          <a:xfrm>
            <a:off x="838200" y="1885950"/>
            <a:ext cx="4000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 = 11, m = 15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Select a pair of nodes uniformly at random. (1, 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 edge does not exist between the pair, add it.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5B1D39C-61CA-BB10-33C7-CDE3D682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429750"/>
            <a:ext cx="5834062" cy="47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7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968A-3F05-2E34-D845-5633D90A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Real-world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DEBA7-054B-77EE-5D45-3864CA93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Small-world property</a:t>
            </a:r>
          </a:p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Scale-free property</a:t>
            </a:r>
          </a:p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Clustering effect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93389E-D53D-6B08-AF4D-492D4A6D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914400"/>
            <a:ext cx="6037952" cy="411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17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36FC9-3BC2-FAE6-9083-E3A21C9C3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E9B1-F553-7E95-9C89-94B865A3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ERDÖS-RÉNYI RANDOM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3D3AD-D67C-D565-F751-E62D3194B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0FAD5-D1E7-CF9B-2E90-A245BDD3064D}"/>
              </a:ext>
            </a:extLst>
          </p:cNvPr>
          <p:cNvSpPr txBox="1"/>
          <p:nvPr/>
        </p:nvSpPr>
        <p:spPr>
          <a:xfrm>
            <a:off x="838200" y="1885950"/>
            <a:ext cx="4000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 = 11, m = 15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Select a pair of nodes uniformly at random. (8,9)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 edge does not exist between the pair, add it.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9D747CC-A8FB-0737-0D11-D996F6E7E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38" y="979755"/>
            <a:ext cx="5900737" cy="489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29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D1D5B-E145-3AFD-A639-D4341A28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5AAE-AF79-3DB1-1B01-78304799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ERDÖS-RÉNYI RANDOM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C26DB-A808-A768-212E-B535FD4BC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87378-5540-C0DE-153B-F0FF9C59503C}"/>
              </a:ext>
            </a:extLst>
          </p:cNvPr>
          <p:cNvSpPr txBox="1"/>
          <p:nvPr/>
        </p:nvSpPr>
        <p:spPr>
          <a:xfrm>
            <a:off x="838200" y="1885950"/>
            <a:ext cx="40005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 = 11, m = 15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Select a pair of nodes uniformly at random.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(1,5)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 edge does not exist between the pair, add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 skip it as the edge exists in the graph.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7E4A8BA-FA8A-223D-B8E8-E506306F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38" y="979755"/>
            <a:ext cx="5900737" cy="489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544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EC0A-E9F6-2D03-2489-BC210009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696-87A5-8C4F-E7E6-C88DEECE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ERDÖS-RÉNYI RANDOM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31485-6F7E-6115-07FB-CA53E5A6F9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B220E-6C36-45A4-B7C3-AF4BE7CC781C}"/>
              </a:ext>
            </a:extLst>
          </p:cNvPr>
          <p:cNvSpPr txBox="1"/>
          <p:nvPr/>
        </p:nvSpPr>
        <p:spPr>
          <a:xfrm>
            <a:off x="838200" y="1885950"/>
            <a:ext cx="4000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 = 11, m = 15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Select a pair of nodes uniformly at random. (6,7)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 edge does not exist between the pair, add it.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C39D148-FBD3-BD60-95AC-843B2E104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1083939"/>
            <a:ext cx="6129337" cy="508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067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2B39C-16FA-FD0F-37C4-DEE6FC4E9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98631-C81E-B9AF-1009-E18482A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ERDÖS-RÉNYI RANDOM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7602F-798C-D614-6AEE-B0DCD7976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572-B268-69F6-B26B-191745CDC1BE}"/>
              </a:ext>
            </a:extLst>
          </p:cNvPr>
          <p:cNvSpPr txBox="1"/>
          <p:nvPr/>
        </p:nvSpPr>
        <p:spPr>
          <a:xfrm>
            <a:off x="838200" y="1885950"/>
            <a:ext cx="40005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 = 11, m = 15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Select a pair of nodes uniformly at random.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 edge does not exist between the pair, add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 this until m edges exist in the graph.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68E8558-4A8D-D0CD-B9A6-1EB8E787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373593"/>
            <a:ext cx="6148387" cy="47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2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92-DAF3-AF2D-91C6-6BE90633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ERDÖS-RÉNYI GRAPH properties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A4689-0274-9A4D-693C-02957BEE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Small-world behavior </a:t>
            </a:r>
          </a:p>
          <a:p>
            <a:r>
              <a:rPr lang="en-US" dirty="0"/>
              <a:t>Poisson degree distribution (not-power law).</a:t>
            </a:r>
          </a:p>
          <a:p>
            <a:r>
              <a:rPr lang="en-US" dirty="0"/>
              <a:t>No clustering effect.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C4999A-7EDC-7D62-0047-4E475DCD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32" y="1428750"/>
            <a:ext cx="4881268" cy="373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38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BCF93-681E-54CF-A7B1-C8C6301E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effectLst/>
                <a:latin typeface="Arial" panose="020B0604020202020204" pitchFamily="34" charset="0"/>
              </a:rPr>
              <a:t>BARABÁSI–ALBERT SCALE-FREE MODEL</a:t>
            </a:r>
            <a:br>
              <a:rPr lang="en-US" dirty="0">
                <a:effectLst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F34D-194B-F6CF-7C24-3B79F718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Barabási</a:t>
            </a:r>
            <a:r>
              <a:rPr lang="en-US" b="1" dirty="0"/>
              <a:t>-Albert (BA)</a:t>
            </a:r>
            <a:r>
              <a:rPr lang="en-US" dirty="0"/>
              <a:t> model tries to capture the </a:t>
            </a:r>
            <a:r>
              <a:rPr lang="en-US" b="1" dirty="0"/>
              <a:t>scale-free degree distributions </a:t>
            </a:r>
            <a:r>
              <a:rPr lang="en-US" dirty="0"/>
              <a:t>of real-world graphs via a generative process that adds new nodes and edges at each time step.</a:t>
            </a:r>
          </a:p>
          <a:p>
            <a:r>
              <a:rPr lang="en-US" dirty="0"/>
              <a:t>The edge growth is based on the concept of preferential attachment</a:t>
            </a:r>
          </a:p>
          <a:p>
            <a:pPr lvl="1"/>
            <a:r>
              <a:rPr lang="en-US" dirty="0"/>
              <a:t>Edges from the new vertex are more likely to link to nodes with higher degrees.</a:t>
            </a:r>
          </a:p>
          <a:p>
            <a:pPr lvl="1"/>
            <a:r>
              <a:rPr lang="en-US" dirty="0"/>
              <a:t>For this reason, this model is also known as </a:t>
            </a:r>
            <a:r>
              <a:rPr lang="en-US" b="1" i="1" dirty="0"/>
              <a:t>rich get richer approach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0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B623-3BD7-CBA9-A06D-356D66C9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FC88-7845-E07E-E322-0D9E63EB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6D237-E3FB-8BC2-E795-5A455826B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477DEB-ACB3-9FBE-A5B1-9FE372E5DF9B}"/>
                  </a:ext>
                </a:extLst>
              </p:cNvPr>
              <p:cNvSpPr txBox="1"/>
              <p:nvPr/>
            </p:nvSpPr>
            <p:spPr>
              <a:xfrm>
                <a:off x="833005" y="908004"/>
                <a:ext cx="9601200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BA model mimics a dynamically growing graph by adding new vertices and edges at each time-step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1, 2, ….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denote the graph at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denote the number of nodes,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denote the number of edges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Initialization: The BA model starts at time-step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0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an initial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nodes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edges.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Each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should have degree at least one, otherwise it will never be chosen for preferential attachment.</a:t>
                </a: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/>
                  <a:t>assume that each node has initial degree 2, being connected to its left and right neighbors in a circular layout.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477DEB-ACB3-9FBE-A5B1-9FE372E5D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908004"/>
                <a:ext cx="9601200" cy="5632311"/>
              </a:xfrm>
              <a:prstGeom prst="rect">
                <a:avLst/>
              </a:prstGeom>
              <a:blipFill>
                <a:blip r:embed="rId3"/>
                <a:stretch>
                  <a:fillRect l="-1016" t="-866" r="-1333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609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413C-0A87-9C6F-3183-5478A7E3C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095-3101-2658-2F85-C95EFA5E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ECACC-DC76-CCDC-DFC5-DE5FD2600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FFB4F-1A2F-C068-32FB-AC6AE50ECA2D}"/>
              </a:ext>
            </a:extLst>
          </p:cNvPr>
          <p:cNvSpPr txBox="1"/>
          <p:nvPr/>
        </p:nvSpPr>
        <p:spPr>
          <a:xfrm>
            <a:off x="833005" y="908004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BA model mimics a dynamically growing graph by adding new vertices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1687F4-5D09-770A-DACE-00EDAEF136D6}"/>
                  </a:ext>
                </a:extLst>
              </p:cNvPr>
              <p:cNvSpPr txBox="1"/>
              <p:nvPr/>
            </p:nvSpPr>
            <p:spPr>
              <a:xfrm>
                <a:off x="833005" y="1806818"/>
                <a:ext cx="66294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assume that each node has initial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1687F4-5D09-770A-DACE-00EDAEF13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1806818"/>
                <a:ext cx="6629400" cy="1569660"/>
              </a:xfrm>
              <a:prstGeom prst="rect">
                <a:avLst/>
              </a:prstGeom>
              <a:blipFill>
                <a:blip r:embed="rId2"/>
                <a:stretch>
                  <a:fillRect l="-1472" t="-3101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28EF75F-3289-02C7-A8C3-7FEEA4B62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2422373"/>
            <a:ext cx="4829175" cy="37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66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9B3A-8755-A2FE-B1C3-096CAE434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8B24-4439-359C-EC16-565311EE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B8942-8641-8D3B-FE39-F9D18370A5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42ADC-AC36-9CEB-E453-6E52F56A79BB}"/>
              </a:ext>
            </a:extLst>
          </p:cNvPr>
          <p:cNvSpPr txBox="1"/>
          <p:nvPr/>
        </p:nvSpPr>
        <p:spPr>
          <a:xfrm>
            <a:off x="833005" y="908004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BA model mimics a dynamically growing graph by adding new vertices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84C42-F735-256A-7BD9-CC6A58499FBB}"/>
                  </a:ext>
                </a:extLst>
              </p:cNvPr>
              <p:cNvSpPr txBox="1"/>
              <p:nvPr/>
            </p:nvSpPr>
            <p:spPr>
              <a:xfrm>
                <a:off x="833005" y="1806818"/>
                <a:ext cx="66294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assume that each node has initial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84C42-F735-256A-7BD9-CC6A58499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1806818"/>
                <a:ext cx="6629400" cy="1569660"/>
              </a:xfrm>
              <a:prstGeom prst="rect">
                <a:avLst/>
              </a:prstGeom>
              <a:blipFill>
                <a:blip r:embed="rId2"/>
                <a:stretch>
                  <a:fillRect l="-1472" t="-3101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F295518E-3686-64D7-9DE6-703863849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447925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91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815F3-E31F-462B-35C0-D7755773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C74-B785-50F9-9EB9-3491F0CE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05377-95C5-EDC0-295F-75D7A6F499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50A14-71E5-F80A-1985-4D847D1C5D38}"/>
              </a:ext>
            </a:extLst>
          </p:cNvPr>
          <p:cNvSpPr txBox="1"/>
          <p:nvPr/>
        </p:nvSpPr>
        <p:spPr>
          <a:xfrm>
            <a:off x="833005" y="908004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BA model mimics a dynamically growing graph by adding new vertices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80DDE-7B94-CDE1-D711-FD858E9AE188}"/>
                  </a:ext>
                </a:extLst>
              </p:cNvPr>
              <p:cNvSpPr txBox="1"/>
              <p:nvPr/>
            </p:nvSpPr>
            <p:spPr>
              <a:xfrm>
                <a:off x="833005" y="1384300"/>
                <a:ext cx="66294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assume that each node has initial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80DDE-7B94-CDE1-D711-FD858E9A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1384300"/>
                <a:ext cx="6629400" cy="1569660"/>
              </a:xfrm>
              <a:prstGeom prst="rect">
                <a:avLst/>
              </a:prstGeom>
              <a:blipFill>
                <a:blip r:embed="rId2"/>
                <a:stretch>
                  <a:fillRect l="-1472" t="-3101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813A0C3-FE70-6FB3-A3FC-0A3BD874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1543050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0879A1-27E6-DF3F-FEC8-3A157513F1D1}"/>
                  </a:ext>
                </a:extLst>
              </p:cNvPr>
              <p:cNvSpPr txBox="1"/>
              <p:nvPr/>
            </p:nvSpPr>
            <p:spPr>
              <a:xfrm>
                <a:off x="695325" y="3112710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0879A1-27E6-DF3F-FEC8-3A157513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3112710"/>
                <a:ext cx="6629400" cy="2054665"/>
              </a:xfrm>
              <a:prstGeom prst="rect">
                <a:avLst/>
              </a:prstGeom>
              <a:blipFill>
                <a:blip r:embed="rId4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A13342-968F-69F8-A24C-0110B2CA7D49}"/>
                  </a:ext>
                </a:extLst>
              </p:cNvPr>
              <p:cNvSpPr txBox="1"/>
              <p:nvPr/>
            </p:nvSpPr>
            <p:spPr>
              <a:xfrm>
                <a:off x="3695700" y="5473700"/>
                <a:ext cx="43815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A13342-968F-69F8-A24C-0110B2CA7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5473700"/>
                <a:ext cx="4381500" cy="1071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9F582E-8262-1BCC-E35D-2DC91C6AC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B81125-9F15-4E87-9860-908DF212A8A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Small-world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8E430C-4EEC-DCE3-E67D-E0A7FA7C338E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48537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There is a short path between any pair of nodes.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graph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exhibits small-world behavior if the average path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scales logarithmically with the number of nodes in the graph, i.e.,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8E430C-4EEC-DCE3-E67D-E0A7FA7C3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485376" cy="1815882"/>
              </a:xfrm>
              <a:prstGeom prst="rect">
                <a:avLst/>
              </a:prstGeom>
              <a:blipFill>
                <a:blip r:embed="rId2"/>
                <a:stretch>
                  <a:fillRect l="-1157" t="-3020" r="-578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EC9059-CDB2-84DF-9F0D-FB632F15FA2B}"/>
                  </a:ext>
                </a:extLst>
              </p:cNvPr>
              <p:cNvSpPr txBox="1"/>
              <p:nvPr/>
            </p:nvSpPr>
            <p:spPr>
              <a:xfrm>
                <a:off x="4575805" y="3943350"/>
                <a:ext cx="15965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EC9059-CDB2-84DF-9F0D-FB632F15F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05" y="3943350"/>
                <a:ext cx="1596591" cy="369332"/>
              </a:xfrm>
              <a:prstGeom prst="rect">
                <a:avLst/>
              </a:prstGeom>
              <a:blipFill>
                <a:blip r:embed="rId3"/>
                <a:stretch>
                  <a:fillRect l="-4580" t="-16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23AE-4D90-EA6C-D1A8-85B56B857EC2}"/>
                  </a:ext>
                </a:extLst>
              </p:cNvPr>
              <p:cNvSpPr txBox="1"/>
              <p:nvPr/>
            </p:nvSpPr>
            <p:spPr>
              <a:xfrm>
                <a:off x="7810500" y="3506570"/>
                <a:ext cx="35433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graph is said to possess </a:t>
                </a:r>
                <a:r>
                  <a:rPr lang="en-US" dirty="0">
                    <a:solidFill>
                      <a:srgbClr val="0070C0"/>
                    </a:solidFill>
                  </a:rPr>
                  <a:t>ultra-small-world</a:t>
                </a:r>
                <a:r>
                  <a:rPr lang="en-US" dirty="0"/>
                  <a:t> property if the average path length is much smaller than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0423AE-4D90-EA6C-D1A8-85B56B857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0" y="3506570"/>
                <a:ext cx="3543300" cy="1200329"/>
              </a:xfrm>
              <a:prstGeom prst="rect">
                <a:avLst/>
              </a:prstGeom>
              <a:blipFill>
                <a:blip r:embed="rId4"/>
                <a:stretch>
                  <a:fillRect l="-1375"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7C3E2D32-09DC-E938-FF9F-655D30F0B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5" y="3874083"/>
            <a:ext cx="4060007" cy="276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241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E0E11-3A75-9079-62BB-2310B3933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440-E123-0A26-F45D-72F8182E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AF383-08B9-46A3-08F4-F5A2C7278A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2BB90-9E8D-EF94-BE53-9236F828D5A8}"/>
              </a:ext>
            </a:extLst>
          </p:cNvPr>
          <p:cNvSpPr txBox="1"/>
          <p:nvPr/>
        </p:nvSpPr>
        <p:spPr>
          <a:xfrm>
            <a:off x="833005" y="908004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BA model mimics a dynamically growing graph by adding new vertices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C83-9896-8036-24A1-7E85F29DC354}"/>
                  </a:ext>
                </a:extLst>
              </p:cNvPr>
              <p:cNvSpPr txBox="1"/>
              <p:nvPr/>
            </p:nvSpPr>
            <p:spPr>
              <a:xfrm>
                <a:off x="833005" y="1384300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C83-9896-8036-24A1-7E85F29D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1384300"/>
                <a:ext cx="6629400" cy="461665"/>
              </a:xfrm>
              <a:prstGeom prst="rect">
                <a:avLst/>
              </a:prstGeom>
              <a:blipFill>
                <a:blip r:embed="rId2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83281F-FF1D-1FBC-B605-2F3937D74D8C}"/>
                  </a:ext>
                </a:extLst>
              </p:cNvPr>
              <p:cNvSpPr txBox="1"/>
              <p:nvPr/>
            </p:nvSpPr>
            <p:spPr>
              <a:xfrm>
                <a:off x="552450" y="2052340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83281F-FF1D-1FBC-B605-2F3937D74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052340"/>
                <a:ext cx="6629400" cy="2054665"/>
              </a:xfrm>
              <a:prstGeom prst="rect">
                <a:avLst/>
              </a:prstGeom>
              <a:blipFill>
                <a:blip r:embed="rId3"/>
                <a:stretch>
                  <a:fillRect l="-1472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4CCF05-ACBB-BF91-3D00-E36B53F49AA2}"/>
                  </a:ext>
                </a:extLst>
              </p:cNvPr>
              <p:cNvSpPr txBox="1"/>
              <p:nvPr/>
            </p:nvSpPr>
            <p:spPr>
              <a:xfrm>
                <a:off x="952500" y="4253760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4CCF05-ACBB-BF91-3D00-E36B53F49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4253760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DFF4A3F-FD3D-E6BF-CE37-644B464C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1273906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A6E42-D530-D1BD-B042-9962E9B7C1B4}"/>
                  </a:ext>
                </a:extLst>
              </p:cNvPr>
              <p:cNvSpPr txBox="1"/>
              <p:nvPr/>
            </p:nvSpPr>
            <p:spPr>
              <a:xfrm>
                <a:off x="4467225" y="5099933"/>
                <a:ext cx="4972050" cy="1059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6A6E42-D530-D1BD-B042-9962E9B7C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25" y="5099933"/>
                <a:ext cx="4972050" cy="1059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45B1E-CEF1-2B18-3212-B7AFD79C4FCE}"/>
                  </a:ext>
                </a:extLst>
              </p:cNvPr>
              <p:cNvSpPr txBox="1"/>
              <p:nvPr/>
            </p:nvSpPr>
            <p:spPr>
              <a:xfrm>
                <a:off x="552450" y="5827109"/>
                <a:ext cx="6629400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45B1E-CEF1-2B18-3212-B7AFD79C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5827109"/>
                <a:ext cx="6629400" cy="613886"/>
              </a:xfrm>
              <a:prstGeom prst="rect">
                <a:avLst/>
              </a:prstGeom>
              <a:blipFill>
                <a:blip r:embed="rId7"/>
                <a:stretch>
                  <a:fillRect l="-1472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7DF498-E064-165E-3A12-F829925FC977}"/>
                  </a:ext>
                </a:extLst>
              </p:cNvPr>
              <p:cNvSpPr txBox="1"/>
              <p:nvPr/>
            </p:nvSpPr>
            <p:spPr>
              <a:xfrm>
                <a:off x="491245" y="4107005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7DF498-E064-165E-3A12-F829925FC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45" y="4107005"/>
                <a:ext cx="8022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24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C84D6-4759-ED91-FE2C-CE82AD89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0206-DC33-EA98-71F1-57AFD803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A6E65-3D5E-1E8D-BE63-6DC07FA56A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2CA52-AE5D-1F8C-1A8B-4CAEBF2F1F1E}"/>
              </a:ext>
            </a:extLst>
          </p:cNvPr>
          <p:cNvSpPr txBox="1"/>
          <p:nvPr/>
        </p:nvSpPr>
        <p:spPr>
          <a:xfrm>
            <a:off x="833005" y="908004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BA model mimics a dynamically growing graph by adding new vertices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2FD71A-22A7-AEEC-B313-0BF94996798F}"/>
                  </a:ext>
                </a:extLst>
              </p:cNvPr>
              <p:cNvSpPr txBox="1"/>
              <p:nvPr/>
            </p:nvSpPr>
            <p:spPr>
              <a:xfrm>
                <a:off x="833005" y="1384300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2FD71A-22A7-AEEC-B313-0BF949967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1384300"/>
                <a:ext cx="6629400" cy="461665"/>
              </a:xfrm>
              <a:prstGeom prst="rect">
                <a:avLst/>
              </a:prstGeom>
              <a:blipFill>
                <a:blip r:embed="rId2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407129-82DE-6084-93B6-3BA61E9F4B39}"/>
                  </a:ext>
                </a:extLst>
              </p:cNvPr>
              <p:cNvSpPr txBox="1"/>
              <p:nvPr/>
            </p:nvSpPr>
            <p:spPr>
              <a:xfrm>
                <a:off x="552450" y="2052340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407129-82DE-6084-93B6-3BA61E9F4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052340"/>
                <a:ext cx="6629400" cy="2054665"/>
              </a:xfrm>
              <a:prstGeom prst="rect">
                <a:avLst/>
              </a:prstGeom>
              <a:blipFill>
                <a:blip r:embed="rId3"/>
                <a:stretch>
                  <a:fillRect l="-1472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87D11-C2FA-9197-EE13-952FC11C220B}"/>
                  </a:ext>
                </a:extLst>
              </p:cNvPr>
              <p:cNvSpPr txBox="1"/>
              <p:nvPr/>
            </p:nvSpPr>
            <p:spPr>
              <a:xfrm>
                <a:off x="952500" y="4253760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87D11-C2FA-9197-EE13-952FC11C2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4253760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10BD6A-58E4-3441-5C8A-5D11A6B4673B}"/>
                  </a:ext>
                </a:extLst>
              </p:cNvPr>
              <p:cNvSpPr txBox="1"/>
              <p:nvPr/>
            </p:nvSpPr>
            <p:spPr>
              <a:xfrm>
                <a:off x="6090805" y="5163501"/>
                <a:ext cx="4972050" cy="1059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10BD6A-58E4-3441-5C8A-5D11A6B46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05" y="5163501"/>
                <a:ext cx="4972050" cy="105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069337-EEA3-81FD-A928-A7A3447122AD}"/>
                  </a:ext>
                </a:extLst>
              </p:cNvPr>
              <p:cNvSpPr txBox="1"/>
              <p:nvPr/>
            </p:nvSpPr>
            <p:spPr>
              <a:xfrm>
                <a:off x="491245" y="4107005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069337-EEA3-81FD-A928-A7A34471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45" y="4107005"/>
                <a:ext cx="8022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92DFB4A-6125-A46C-FD21-34129169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39" y="1287761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C1F5FE-D485-37D7-06AA-628CD78D627E}"/>
                  </a:ext>
                </a:extLst>
              </p:cNvPr>
              <p:cNvSpPr txBox="1"/>
              <p:nvPr/>
            </p:nvSpPr>
            <p:spPr>
              <a:xfrm>
                <a:off x="66675" y="5469265"/>
                <a:ext cx="4972050" cy="10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C1F5FE-D485-37D7-06AA-628CD78D6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" y="5469265"/>
                <a:ext cx="4972050" cy="10879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167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D18D2-BD63-98D1-FC59-F7CEA684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4C9-27A7-CCA0-D31F-8D313C52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2F519-3277-2D1E-22AE-F2030B0C61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7ED07-45E5-CB98-EBF8-F8D43D3CE732}"/>
              </a:ext>
            </a:extLst>
          </p:cNvPr>
          <p:cNvSpPr txBox="1"/>
          <p:nvPr/>
        </p:nvSpPr>
        <p:spPr>
          <a:xfrm>
            <a:off x="833005" y="908004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BA model mimics a dynamically growing graph by adding new vertices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D3DF-B7B7-8832-38BD-44AE271453D6}"/>
                  </a:ext>
                </a:extLst>
              </p:cNvPr>
              <p:cNvSpPr txBox="1"/>
              <p:nvPr/>
            </p:nvSpPr>
            <p:spPr>
              <a:xfrm>
                <a:off x="833005" y="1384300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D3DF-B7B7-8832-38BD-44AE27145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1384300"/>
                <a:ext cx="6629400" cy="461665"/>
              </a:xfrm>
              <a:prstGeom prst="rect">
                <a:avLst/>
              </a:prstGeom>
              <a:blipFill>
                <a:blip r:embed="rId2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A4250-7D93-7A96-65A8-68CDCF923FA1}"/>
                  </a:ext>
                </a:extLst>
              </p:cNvPr>
              <p:cNvSpPr txBox="1"/>
              <p:nvPr/>
            </p:nvSpPr>
            <p:spPr>
              <a:xfrm>
                <a:off x="552450" y="2052340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A4250-7D93-7A96-65A8-68CDCF92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052340"/>
                <a:ext cx="6629400" cy="2054665"/>
              </a:xfrm>
              <a:prstGeom prst="rect">
                <a:avLst/>
              </a:prstGeom>
              <a:blipFill>
                <a:blip r:embed="rId3"/>
                <a:stretch>
                  <a:fillRect l="-1472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3F593B-223C-3BD3-2764-611991CB053C}"/>
                  </a:ext>
                </a:extLst>
              </p:cNvPr>
              <p:cNvSpPr txBox="1"/>
              <p:nvPr/>
            </p:nvSpPr>
            <p:spPr>
              <a:xfrm>
                <a:off x="952500" y="4253760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3F593B-223C-3BD3-2764-611991CB0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4253760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8C07BC-2FE7-0B4A-86E3-CD395C0DF0B6}"/>
                  </a:ext>
                </a:extLst>
              </p:cNvPr>
              <p:cNvSpPr txBox="1"/>
              <p:nvPr/>
            </p:nvSpPr>
            <p:spPr>
              <a:xfrm>
                <a:off x="6090805" y="5163501"/>
                <a:ext cx="4972050" cy="1059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8C07BC-2FE7-0B4A-86E3-CD395C0D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05" y="5163501"/>
                <a:ext cx="4972050" cy="105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411769-0494-D456-7482-3934979C6D43}"/>
                  </a:ext>
                </a:extLst>
              </p:cNvPr>
              <p:cNvSpPr txBox="1"/>
              <p:nvPr/>
            </p:nvSpPr>
            <p:spPr>
              <a:xfrm>
                <a:off x="491245" y="4107005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411769-0494-D456-7482-3934979C6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45" y="4107005"/>
                <a:ext cx="8022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04DE62-B1CA-4B7B-F4F9-D6E9823D6F4D}"/>
                  </a:ext>
                </a:extLst>
              </p:cNvPr>
              <p:cNvSpPr txBox="1"/>
              <p:nvPr/>
            </p:nvSpPr>
            <p:spPr>
              <a:xfrm>
                <a:off x="66674" y="5469265"/>
                <a:ext cx="608647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04DE62-B1CA-4B7B-F4F9-D6E9823D6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" y="5469265"/>
                <a:ext cx="6086476" cy="901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D6618AB9-2662-876E-B18D-A379B772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66796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82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093D-70CB-0A7C-29A2-099A68D24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A661-202E-F122-947F-3212A006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3ED5C-80CA-E3A6-C55B-B87081C3D3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EB70D-E6EA-8274-BAEB-594E233ACF26}"/>
              </a:ext>
            </a:extLst>
          </p:cNvPr>
          <p:cNvSpPr txBox="1"/>
          <p:nvPr/>
        </p:nvSpPr>
        <p:spPr>
          <a:xfrm>
            <a:off x="833005" y="908004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BA model mimics a dynamically growing graph by adding new vertices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66CD1-F603-A03D-2CEE-D330651FF408}"/>
                  </a:ext>
                </a:extLst>
              </p:cNvPr>
              <p:cNvSpPr txBox="1"/>
              <p:nvPr/>
            </p:nvSpPr>
            <p:spPr>
              <a:xfrm>
                <a:off x="833005" y="1384300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66CD1-F603-A03D-2CEE-D330651FF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1384300"/>
                <a:ext cx="6629400" cy="461665"/>
              </a:xfrm>
              <a:prstGeom prst="rect">
                <a:avLst/>
              </a:prstGeom>
              <a:blipFill>
                <a:blip r:embed="rId2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E83092-061E-2721-BAC3-3E7A7DB30DCE}"/>
                  </a:ext>
                </a:extLst>
              </p:cNvPr>
              <p:cNvSpPr txBox="1"/>
              <p:nvPr/>
            </p:nvSpPr>
            <p:spPr>
              <a:xfrm>
                <a:off x="552450" y="2052340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E83092-061E-2721-BAC3-3E7A7DB30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052340"/>
                <a:ext cx="6629400" cy="2054665"/>
              </a:xfrm>
              <a:prstGeom prst="rect">
                <a:avLst/>
              </a:prstGeom>
              <a:blipFill>
                <a:blip r:embed="rId3"/>
                <a:stretch>
                  <a:fillRect l="-1472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AF2326-7B5A-8124-243A-067F0F94AA4B}"/>
                  </a:ext>
                </a:extLst>
              </p:cNvPr>
              <p:cNvSpPr txBox="1"/>
              <p:nvPr/>
            </p:nvSpPr>
            <p:spPr>
              <a:xfrm>
                <a:off x="952500" y="4253760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AF2326-7B5A-8124-243A-067F0F94A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4253760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9A5A4F-1EE2-3558-FE83-C975E0D3A2EE}"/>
                  </a:ext>
                </a:extLst>
              </p:cNvPr>
              <p:cNvSpPr txBox="1"/>
              <p:nvPr/>
            </p:nvSpPr>
            <p:spPr>
              <a:xfrm>
                <a:off x="6962491" y="5122912"/>
                <a:ext cx="4177145" cy="1059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9A5A4F-1EE2-3558-FE83-C975E0D3A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491" y="5122912"/>
                <a:ext cx="4177145" cy="105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46E349-7707-FC3C-01C4-C97E6D565A81}"/>
                  </a:ext>
                </a:extLst>
              </p:cNvPr>
              <p:cNvSpPr txBox="1"/>
              <p:nvPr/>
            </p:nvSpPr>
            <p:spPr>
              <a:xfrm>
                <a:off x="491245" y="4107005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46E349-7707-FC3C-01C4-C97E6D5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45" y="4107005"/>
                <a:ext cx="8022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DD818-E1A0-0C60-3803-169C6E609AE8}"/>
                  </a:ext>
                </a:extLst>
              </p:cNvPr>
              <p:cNvSpPr txBox="1"/>
              <p:nvPr/>
            </p:nvSpPr>
            <p:spPr>
              <a:xfrm>
                <a:off x="66674" y="5469265"/>
                <a:ext cx="728662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DD818-E1A0-0C60-3803-169C6E609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" y="5469265"/>
                <a:ext cx="7286626" cy="901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78D64E5A-0BD7-BEAD-8E39-D79A389E6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630" y="1369669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30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5680A-4595-BD9E-D14D-0403F474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68BC-7847-1459-B917-0A295921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C607F-BED5-33D2-1832-F0D18C805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501F0-9F28-4816-B9CD-BD5A1B7849AD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501F0-9F28-4816-B9CD-BD5A1B78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2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1E05CD-8871-874D-99D7-60C832B5E92E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1E05CD-8871-874D-99D7-60C832B5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3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183979-D49E-E68B-0EE9-22B0F6F4E386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183979-D49E-E68B-0EE9-22B0F6F4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CCCCDC01-D4B3-BC93-5898-4DC6E8C4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43" y="1217534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BB71CB-2503-F980-DA17-63DEE952CCDC}"/>
                  </a:ext>
                </a:extLst>
              </p:cNvPr>
              <p:cNvSpPr txBox="1"/>
              <p:nvPr/>
            </p:nvSpPr>
            <p:spPr>
              <a:xfrm>
                <a:off x="1752600" y="4229100"/>
                <a:ext cx="165735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BB71CB-2503-F980-DA17-63DEE952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229100"/>
                <a:ext cx="1657350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57C9D-E1E0-F39D-A327-B5A2EB167DEA}"/>
                  </a:ext>
                </a:extLst>
              </p:cNvPr>
              <p:cNvSpPr txBox="1"/>
              <p:nvPr/>
            </p:nvSpPr>
            <p:spPr>
              <a:xfrm>
                <a:off x="833005" y="3483216"/>
                <a:ext cx="8022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57C9D-E1E0-F39D-A327-B5A2EB167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3483216"/>
                <a:ext cx="8022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517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2C42A-67E2-2925-E41F-4B9F79577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C2CF-E338-DA4D-81F4-0932AF03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FFF53-8D4F-8C4E-51E1-425B07D4C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5AABBA-045E-9E6E-6105-BEF839FA739F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5AABBA-045E-9E6E-6105-BEF839FA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2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B1435-40B7-6620-3958-B0FF2BF22C9F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B1435-40B7-6620-3958-B0FF2BF22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3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FD2295-EFB3-1719-F923-028BB1658BBC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FD2295-EFB3-1719-F923-028BB1658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5BC3F4D5-87A2-E5B1-FF57-4695667C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43" y="1217534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F9DD1D-F2FB-E26A-F2CF-2EBE08F7198B}"/>
                  </a:ext>
                </a:extLst>
              </p:cNvPr>
              <p:cNvSpPr txBox="1"/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F9DD1D-F2FB-E26A-F2CF-2EBE08F7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9FBA9A-6004-34C7-2672-0BA48946F57B}"/>
                  </a:ext>
                </a:extLst>
              </p:cNvPr>
              <p:cNvSpPr txBox="1"/>
              <p:nvPr/>
            </p:nvSpPr>
            <p:spPr>
              <a:xfrm>
                <a:off x="3052234" y="3771900"/>
                <a:ext cx="4586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9FBA9A-6004-34C7-2672-0BA48946F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34" y="3771900"/>
                <a:ext cx="4586815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65F96F-0EBA-F5DD-065D-87EAF29CAC55}"/>
                  </a:ext>
                </a:extLst>
              </p:cNvPr>
              <p:cNvSpPr txBox="1"/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65F96F-0EBA-F5DD-065D-87EAF29CA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939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C8DFA-1F32-875B-ECB1-03914B3AC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A8DC-54D8-32AC-9E45-F7DF92B3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762DE-FBC3-8D43-A587-21980F3C0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C4545B-6224-926B-AEED-B2E6E5F21CA6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C4545B-6224-926B-AEED-B2E6E5F21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2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310603-0934-5316-AAA9-89EED28F2D2F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310603-0934-5316-AAA9-89EED28F2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3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831E7B-E23D-61D9-427A-1A3150143AA6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831E7B-E23D-61D9-427A-1A3150143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ADB839B7-9BFC-47AD-E7A8-78A9DD4BC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43" y="1217534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EBBE8-B89C-15A9-A57A-CE5492316940}"/>
                  </a:ext>
                </a:extLst>
              </p:cNvPr>
              <p:cNvSpPr txBox="1"/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EBBE8-B89C-15A9-A57A-CE5492316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D152D6-83E9-67DF-8584-85119A1FCE12}"/>
                  </a:ext>
                </a:extLst>
              </p:cNvPr>
              <p:cNvSpPr txBox="1"/>
              <p:nvPr/>
            </p:nvSpPr>
            <p:spPr>
              <a:xfrm>
                <a:off x="2952749" y="3771900"/>
                <a:ext cx="45096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D152D6-83E9-67DF-8584-85119A1FC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49" y="3771900"/>
                <a:ext cx="4509655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FDFADE-4E95-F988-407C-61D5A836A618}"/>
                  </a:ext>
                </a:extLst>
              </p:cNvPr>
              <p:cNvSpPr txBox="1"/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FDFADE-4E95-F988-407C-61D5A836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EB04DE-7AB7-35D6-5BFC-F1CA2C7FA826}"/>
                  </a:ext>
                </a:extLst>
              </p:cNvPr>
              <p:cNvSpPr txBox="1"/>
              <p:nvPr/>
            </p:nvSpPr>
            <p:spPr>
              <a:xfrm>
                <a:off x="1866900" y="5029200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EB04DE-7AB7-35D6-5BFC-F1CA2C7F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5029200"/>
                <a:ext cx="802270" cy="369332"/>
              </a:xfrm>
              <a:prstGeom prst="rect">
                <a:avLst/>
              </a:prstGeom>
              <a:blipFill>
                <a:blip r:embed="rId9"/>
                <a:stretch>
                  <a:fillRect r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656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911E8-B7A0-B70E-AC6D-9EB342B49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1244-817D-6121-4909-ABB4DE8C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BE2C3-ED07-4839-0156-A3AF664E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EF8D3-1C7A-635F-795B-502C69C2BBC0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EF8D3-1C7A-635F-795B-502C69C2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2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5E8D-474B-84AA-F357-97AF239BCB92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5E8D-474B-84AA-F357-97AF239BC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3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0C283-15C6-1C94-FFFE-26A5C9E2AB27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0C283-15C6-1C94-FFFE-26A5C9E2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68E7AA5-D746-0A55-B73D-731E2BFC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43" y="1217534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7BC921-C587-A380-C161-68DC4E4FD67D}"/>
                  </a:ext>
                </a:extLst>
              </p:cNvPr>
              <p:cNvSpPr txBox="1"/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7BC921-C587-A380-C161-68DC4E4FD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08E727-7A7C-FB67-8DE4-D22CA2913054}"/>
                  </a:ext>
                </a:extLst>
              </p:cNvPr>
              <p:cNvSpPr txBox="1"/>
              <p:nvPr/>
            </p:nvSpPr>
            <p:spPr>
              <a:xfrm>
                <a:off x="2635685" y="3771900"/>
                <a:ext cx="4546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08E727-7A7C-FB67-8DE4-D22CA2913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685" y="3771900"/>
                <a:ext cx="4546557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A9FE8C-11B0-EED6-75EF-9C107FAB964E}"/>
                  </a:ext>
                </a:extLst>
              </p:cNvPr>
              <p:cNvSpPr txBox="1"/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A9FE8C-11B0-EED6-75EF-9C107FAB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76B72A-0CB5-136B-6836-676A16F02873}"/>
                  </a:ext>
                </a:extLst>
              </p:cNvPr>
              <p:cNvSpPr txBox="1"/>
              <p:nvPr/>
            </p:nvSpPr>
            <p:spPr>
              <a:xfrm>
                <a:off x="806885" y="5029200"/>
                <a:ext cx="2603065" cy="714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76B72A-0CB5-136B-6836-676A16F0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5029200"/>
                <a:ext cx="2603065" cy="7141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394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351B7-0619-FEFE-52BB-A4FB3BD9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C831-362B-3B04-05C2-8615F71B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E8B41-C2C5-4554-6668-D26D4B374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FF380D-8238-DE2E-8344-A28C7590E7D0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FF380D-8238-DE2E-8344-A28C7590E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2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1DA-99BA-E951-FEFE-3BFFA8F948E4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091DA-99BA-E951-FEFE-3BFFA8F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3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88252C-39B2-9798-BB02-7E7C317E2D07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88252C-39B2-9798-BB02-7E7C317E2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C88B5C86-ABE9-54AD-CA26-C43678A7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43" y="1217534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F8B79-2D8C-C395-6ECB-C1CDBFEE6652}"/>
                  </a:ext>
                </a:extLst>
              </p:cNvPr>
              <p:cNvSpPr txBox="1"/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F8B79-2D8C-C395-6ECB-C1CDBFEE6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8C47F3-F3C0-DDE7-C1CF-C892A4E0273C}"/>
                  </a:ext>
                </a:extLst>
              </p:cNvPr>
              <p:cNvSpPr txBox="1"/>
              <p:nvPr/>
            </p:nvSpPr>
            <p:spPr>
              <a:xfrm>
                <a:off x="2438400" y="3771900"/>
                <a:ext cx="4743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8C47F3-F3C0-DDE7-C1CF-C892A4E02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771900"/>
                <a:ext cx="4743843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377B4D-05C9-C475-9E52-5826620F1092}"/>
                  </a:ext>
                </a:extLst>
              </p:cNvPr>
              <p:cNvSpPr txBox="1"/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377B4D-05C9-C475-9E52-5826620F1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CD3EF9-2DBD-C228-B0B8-3FB1E4D95C5E}"/>
                  </a:ext>
                </a:extLst>
              </p:cNvPr>
              <p:cNvSpPr txBox="1"/>
              <p:nvPr/>
            </p:nvSpPr>
            <p:spPr>
              <a:xfrm>
                <a:off x="806885" y="5029200"/>
                <a:ext cx="1402915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CD3EF9-2DBD-C228-B0B8-3FB1E4D95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5029200"/>
                <a:ext cx="1402915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A6936C-F668-34C2-4480-CA27C6817F6D}"/>
                  </a:ext>
                </a:extLst>
              </p:cNvPr>
              <p:cNvSpPr txBox="1"/>
              <p:nvPr/>
            </p:nvSpPr>
            <p:spPr>
              <a:xfrm>
                <a:off x="2438400" y="4993012"/>
                <a:ext cx="2457450" cy="714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A6936C-F668-34C2-4480-CA27C681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993012"/>
                <a:ext cx="2457450" cy="7141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667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5A174-8BEF-1745-B54C-939254AB6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E4FD-3C31-98EE-E68F-3FFB6E92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7F3D6-477D-B4AE-A0C0-BA08603DA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0A68C2-365C-A439-2A44-5571FA97C55C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0A68C2-365C-A439-2A44-5571FA97C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3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ACD42-EA3B-205B-F0D6-6EA161C07785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0ACD42-EA3B-205B-F0D6-6EA161C07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4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330FE-B371-897F-82C8-41517D2D1D57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330FE-B371-897F-82C8-41517D2D1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DFEDC223-E4D5-0C14-EAE8-A904728F0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43" y="1217534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86FA74-5979-0C8C-B549-769B1891B97F}"/>
                  </a:ext>
                </a:extLst>
              </p:cNvPr>
              <p:cNvSpPr txBox="1"/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86FA74-5979-0C8C-B549-769B1891B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3B3BA-3074-1A97-05A7-A602297970B3}"/>
                  </a:ext>
                </a:extLst>
              </p:cNvPr>
              <p:cNvSpPr txBox="1"/>
              <p:nvPr/>
            </p:nvSpPr>
            <p:spPr>
              <a:xfrm>
                <a:off x="2635685" y="3771900"/>
                <a:ext cx="4546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3B3BA-3074-1A97-05A7-A60229797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685" y="3771900"/>
                <a:ext cx="4546557" cy="369332"/>
              </a:xfrm>
              <a:prstGeom prst="rect">
                <a:avLst/>
              </a:prstGeom>
              <a:blipFill>
                <a:blip r:embed="rId8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8ED0-AE47-9115-FB97-8A0D7E4DB828}"/>
                  </a:ext>
                </a:extLst>
              </p:cNvPr>
              <p:cNvSpPr txBox="1"/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8ED0-AE47-9115-FB97-8A0D7E4D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D93BDE-F985-BF7E-488A-424C0805BF08}"/>
                  </a:ext>
                </a:extLst>
              </p:cNvPr>
              <p:cNvSpPr txBox="1"/>
              <p:nvPr/>
            </p:nvSpPr>
            <p:spPr>
              <a:xfrm>
                <a:off x="723901" y="5029200"/>
                <a:ext cx="13716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D93BDE-F985-BF7E-488A-424C0805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1" y="5029200"/>
                <a:ext cx="1371600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24100D-4189-1971-5A7F-27FAE15C9F44}"/>
                  </a:ext>
                </a:extLst>
              </p:cNvPr>
              <p:cNvSpPr txBox="1"/>
              <p:nvPr/>
            </p:nvSpPr>
            <p:spPr>
              <a:xfrm>
                <a:off x="2102374" y="5045520"/>
                <a:ext cx="137160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24100D-4189-1971-5A7F-27FAE15C9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374" y="5045520"/>
                <a:ext cx="1371600" cy="612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8995A5-F3A0-A808-D4F2-7CD241CA5997}"/>
                  </a:ext>
                </a:extLst>
              </p:cNvPr>
              <p:cNvSpPr txBox="1"/>
              <p:nvPr/>
            </p:nvSpPr>
            <p:spPr>
              <a:xfrm>
                <a:off x="3295650" y="4994801"/>
                <a:ext cx="182880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8995A5-F3A0-A808-D4F2-7CD241CA5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50" y="4994801"/>
                <a:ext cx="1828800" cy="612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A76478-A243-C807-201E-C7605A39F1C5}"/>
                  </a:ext>
                </a:extLst>
              </p:cNvPr>
              <p:cNvSpPr txBox="1"/>
              <p:nvPr/>
            </p:nvSpPr>
            <p:spPr>
              <a:xfrm>
                <a:off x="579838" y="5830254"/>
                <a:ext cx="3973112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A76478-A243-C807-201E-C7605A39F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38" y="5830254"/>
                <a:ext cx="3973112" cy="612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0CDFA2-1390-D6E2-E585-03956F1C308F}"/>
                  </a:ext>
                </a:extLst>
              </p:cNvPr>
              <p:cNvSpPr txBox="1"/>
              <p:nvPr/>
            </p:nvSpPr>
            <p:spPr>
              <a:xfrm>
                <a:off x="5467350" y="5571431"/>
                <a:ext cx="5106836" cy="983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All the other nodes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chance to get picked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0CDFA2-1390-D6E2-E585-03956F1C3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50" y="5571431"/>
                <a:ext cx="5106836" cy="983218"/>
              </a:xfrm>
              <a:prstGeom prst="rect">
                <a:avLst/>
              </a:prstGeom>
              <a:blipFill>
                <a:blip r:embed="rId14"/>
                <a:stretch>
                  <a:fillRect l="-1909" b="-1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C1ECE2-5C74-E774-ADAC-5EADC24556E4}"/>
                  </a:ext>
                </a:extLst>
              </p:cNvPr>
              <p:cNvSpPr txBox="1"/>
              <p:nvPr/>
            </p:nvSpPr>
            <p:spPr>
              <a:xfrm>
                <a:off x="4715681" y="4985540"/>
                <a:ext cx="182880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C1ECE2-5C74-E774-ADAC-5EADC245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81" y="4985540"/>
                <a:ext cx="1828800" cy="6127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25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6180B-DCE0-F754-64C1-CDB8FE6A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Six degrees of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842F-C474-7FF9-584F-B8B5D484C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Six Degrees of Separation theory suggests that any two people in the world are connected through at most six social connections (or "degrees"). </a:t>
            </a:r>
          </a:p>
          <a:p>
            <a:r>
              <a:rPr lang="en-US" dirty="0">
                <a:solidFill>
                  <a:schemeClr val="tx1"/>
                </a:solidFill>
              </a:rPr>
              <a:t>This means you can reach anyone—whether it's a celebrity, a politician, or a stranger in another country—through a chain of at most six intermediaries.</a:t>
            </a:r>
          </a:p>
          <a:p>
            <a:r>
              <a:rPr lang="en-US" dirty="0">
                <a:solidFill>
                  <a:schemeClr val="tx1"/>
                </a:solidFill>
              </a:rPr>
              <a:t>Modern research, including studies using Facebook and LinkedIn, suggests the actual number may be closer to 4 or 5 degrees due to social media.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0408F-7F0E-3497-F82B-92C5D33755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4CD83-B328-42D3-052D-457AB600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7158-597B-F647-B719-8A14AAC2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BFF26-6C83-B8BA-2C14-343B3C25AE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C0B32-5CBF-49EB-70E0-702DC01D5D1C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C0B32-5CBF-49EB-70E0-702DC01D5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3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FC99F-5998-8D21-32BD-C49C0BEC3343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FC99F-5998-8D21-32BD-C49C0BEC3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4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228212-68E5-EB92-50BA-52800297564B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228212-68E5-EB92-50BA-52800297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67EB20-ABDC-03CF-AE03-50BAA16AAFAE}"/>
                  </a:ext>
                </a:extLst>
              </p:cNvPr>
              <p:cNvSpPr txBox="1"/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67EB20-ABDC-03CF-AE03-50BAA16AA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C50F81-C2A0-0CED-FED9-0E2BF6B347D3}"/>
                  </a:ext>
                </a:extLst>
              </p:cNvPr>
              <p:cNvSpPr txBox="1"/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C50F81-C2A0-0CED-FED9-0E2BF6B34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4A5D2-F331-7122-C423-1CC846664BE4}"/>
                  </a:ext>
                </a:extLst>
              </p:cNvPr>
              <p:cNvSpPr txBox="1"/>
              <p:nvPr/>
            </p:nvSpPr>
            <p:spPr>
              <a:xfrm>
                <a:off x="666750" y="5029200"/>
                <a:ext cx="1428751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4A5D2-F331-7122-C423-1CC84666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5029200"/>
                <a:ext cx="142875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21D29-E027-E697-4087-FCB8047EEC61}"/>
                  </a:ext>
                </a:extLst>
              </p:cNvPr>
              <p:cNvSpPr txBox="1"/>
              <p:nvPr/>
            </p:nvSpPr>
            <p:spPr>
              <a:xfrm>
                <a:off x="2102374" y="5045520"/>
                <a:ext cx="1307576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21D29-E027-E697-4087-FCB8047EE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374" y="5045520"/>
                <a:ext cx="1307576" cy="6365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75319A-3B6E-70A9-6F70-D3EF8AC29CCE}"/>
                  </a:ext>
                </a:extLst>
              </p:cNvPr>
              <p:cNvSpPr txBox="1"/>
              <p:nvPr/>
            </p:nvSpPr>
            <p:spPr>
              <a:xfrm>
                <a:off x="3295650" y="4994801"/>
                <a:ext cx="2800350" cy="714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75319A-3B6E-70A9-6F70-D3EF8AC2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50" y="4994801"/>
                <a:ext cx="2800350" cy="7141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A5C2AA-5180-14BE-9843-9FEAC215D361}"/>
                  </a:ext>
                </a:extLst>
              </p:cNvPr>
              <p:cNvSpPr txBox="1"/>
              <p:nvPr/>
            </p:nvSpPr>
            <p:spPr>
              <a:xfrm>
                <a:off x="579838" y="5830254"/>
                <a:ext cx="1515663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A5C2AA-5180-14BE-9843-9FEAC215D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38" y="5830254"/>
                <a:ext cx="1515663" cy="612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813A59B4-20BE-DEB3-AECF-716BD26A5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71" y="1577524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BF2389-4E89-C281-7C0A-94445DECAD77}"/>
                  </a:ext>
                </a:extLst>
              </p:cNvPr>
              <p:cNvSpPr txBox="1"/>
              <p:nvPr/>
            </p:nvSpPr>
            <p:spPr>
              <a:xfrm>
                <a:off x="2635685" y="3771900"/>
                <a:ext cx="4546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BF2389-4E89-C281-7C0A-94445DECA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685" y="3771900"/>
                <a:ext cx="4546557" cy="369332"/>
              </a:xfrm>
              <a:prstGeom prst="rect">
                <a:avLst/>
              </a:prstGeom>
              <a:blipFill>
                <a:blip r:embed="rId14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981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56CC-F986-770F-5F2A-B236FB544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9F2E-C2E0-BF92-1E4B-A63E138E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BF0DA-D0E1-C73A-7E71-B70D52D8E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9007E8-BB67-A3D9-2B23-61415B58AFEB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9007E8-BB67-A3D9-2B23-61415B58A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3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14F8DF-1F33-6611-F407-24C5FFF1A4CD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14F8DF-1F33-6611-F407-24C5FFF1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4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A364EF-51F1-9D7C-529A-B61A17127760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A364EF-51F1-9D7C-529A-B61A1712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125887-17C6-C205-17CC-052A6A9E55FF}"/>
                  </a:ext>
                </a:extLst>
              </p:cNvPr>
              <p:cNvSpPr txBox="1"/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125887-17C6-C205-17CC-052A6A9E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64C5E-7EEB-6A61-6549-971A0DCA9C58}"/>
                  </a:ext>
                </a:extLst>
              </p:cNvPr>
              <p:cNvSpPr txBox="1"/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64C5E-7EEB-6A61-6549-971A0DCA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3485488"/>
                <a:ext cx="8022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0862D4-A71C-72A0-971E-D875F6E684EC}"/>
                  </a:ext>
                </a:extLst>
              </p:cNvPr>
              <p:cNvSpPr txBox="1"/>
              <p:nvPr/>
            </p:nvSpPr>
            <p:spPr>
              <a:xfrm>
                <a:off x="666750" y="5029200"/>
                <a:ext cx="1428751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0862D4-A71C-72A0-971E-D875F6E68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5029200"/>
                <a:ext cx="1428751" cy="636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6AA034-11C9-7945-3C3E-C81320E2246B}"/>
                  </a:ext>
                </a:extLst>
              </p:cNvPr>
              <p:cNvSpPr txBox="1"/>
              <p:nvPr/>
            </p:nvSpPr>
            <p:spPr>
              <a:xfrm>
                <a:off x="2102374" y="5045520"/>
                <a:ext cx="1307576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6AA034-11C9-7945-3C3E-C81320E22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374" y="5045520"/>
                <a:ext cx="1307576" cy="6365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569DA9-E6EA-82EA-1599-DC2F171B71D7}"/>
                  </a:ext>
                </a:extLst>
              </p:cNvPr>
              <p:cNvSpPr txBox="1"/>
              <p:nvPr/>
            </p:nvSpPr>
            <p:spPr>
              <a:xfrm>
                <a:off x="3295650" y="4994801"/>
                <a:ext cx="2800350" cy="714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569DA9-E6EA-82EA-1599-DC2F171B7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50" y="4994801"/>
                <a:ext cx="2800350" cy="7141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EB2A50-DFE8-349E-9C86-3D5E560BFE54}"/>
                  </a:ext>
                </a:extLst>
              </p:cNvPr>
              <p:cNvSpPr txBox="1"/>
              <p:nvPr/>
            </p:nvSpPr>
            <p:spPr>
              <a:xfrm>
                <a:off x="579838" y="5830254"/>
                <a:ext cx="1515663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EB2A50-DFE8-349E-9C86-3D5E560BF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38" y="5830254"/>
                <a:ext cx="1515663" cy="612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51581576-6A12-B8C5-B107-7E9A05D8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561" y="1566862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65887B-6325-CE0D-9B0D-4F31533D6A6A}"/>
                  </a:ext>
                </a:extLst>
              </p:cNvPr>
              <p:cNvSpPr txBox="1"/>
              <p:nvPr/>
            </p:nvSpPr>
            <p:spPr>
              <a:xfrm>
                <a:off x="2635685" y="3771900"/>
                <a:ext cx="4546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65887B-6325-CE0D-9B0D-4F31533D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685" y="3771900"/>
                <a:ext cx="4546557" cy="369332"/>
              </a:xfrm>
              <a:prstGeom prst="rect">
                <a:avLst/>
              </a:prstGeom>
              <a:blipFill>
                <a:blip r:embed="rId14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361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D670B-D620-E525-70BC-013C2825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8814-0A42-B332-F0E7-2513CAE6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786D5-D1A4-26A3-923C-824766B14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CF2F7F-F92C-8988-68D0-E170F7601E4A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CF2F7F-F92C-8988-68D0-E170F7601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3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ED217D-F321-F346-1AF3-FC89BA3D4CEF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ED217D-F321-F346-1AF3-FC89BA3D4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4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6A7D8-0AB5-CF2F-F1F0-70B69C05E329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6A7D8-0AB5-CF2F-F1F0-70B69C05E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D65BF3-12C6-3A4F-4744-EB376A674B85}"/>
                  </a:ext>
                </a:extLst>
              </p:cNvPr>
              <p:cNvSpPr txBox="1"/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D65BF3-12C6-3A4F-4744-EB376A674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B7558E-D374-FA65-DDC4-C61006002F3B}"/>
                  </a:ext>
                </a:extLst>
              </p:cNvPr>
              <p:cNvSpPr txBox="1"/>
              <p:nvPr/>
            </p:nvSpPr>
            <p:spPr>
              <a:xfrm>
                <a:off x="806884" y="3485488"/>
                <a:ext cx="30031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, step 1 completed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B7558E-D374-FA65-DDC4-C61006002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4" y="3485488"/>
                <a:ext cx="3003115" cy="369332"/>
              </a:xfrm>
              <a:prstGeom prst="rect">
                <a:avLst/>
              </a:prstGeom>
              <a:blipFill>
                <a:blip r:embed="rId8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15D5E-4376-0243-C023-72F36520537D}"/>
                  </a:ext>
                </a:extLst>
              </p:cNvPr>
              <p:cNvSpPr txBox="1"/>
              <p:nvPr/>
            </p:nvSpPr>
            <p:spPr>
              <a:xfrm>
                <a:off x="666750" y="5029200"/>
                <a:ext cx="1428751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15D5E-4376-0243-C023-72F365205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5029200"/>
                <a:ext cx="1428751" cy="636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50C83A-846C-5E88-1FDD-6C21B0E0D089}"/>
                  </a:ext>
                </a:extLst>
              </p:cNvPr>
              <p:cNvSpPr txBox="1"/>
              <p:nvPr/>
            </p:nvSpPr>
            <p:spPr>
              <a:xfrm>
                <a:off x="2102374" y="5045520"/>
                <a:ext cx="1307576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50C83A-846C-5E88-1FDD-6C21B0E0D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374" y="5045520"/>
                <a:ext cx="1307576" cy="6365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551D3-3487-F60B-AA4B-D490B9DF78A5}"/>
                  </a:ext>
                </a:extLst>
              </p:cNvPr>
              <p:cNvSpPr txBox="1"/>
              <p:nvPr/>
            </p:nvSpPr>
            <p:spPr>
              <a:xfrm>
                <a:off x="3295650" y="4994801"/>
                <a:ext cx="2800350" cy="714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551D3-3487-F60B-AA4B-D490B9DF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50" y="4994801"/>
                <a:ext cx="2800350" cy="7141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D28210-03B4-421B-E82E-01788A8A8DB3}"/>
                  </a:ext>
                </a:extLst>
              </p:cNvPr>
              <p:cNvSpPr txBox="1"/>
              <p:nvPr/>
            </p:nvSpPr>
            <p:spPr>
              <a:xfrm>
                <a:off x="666750" y="5850717"/>
                <a:ext cx="1515663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D28210-03B4-421B-E82E-01788A8A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5850717"/>
                <a:ext cx="1515663" cy="612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4" name="Picture 6">
            <a:extLst>
              <a:ext uri="{FF2B5EF4-FFF2-40B4-BE49-F238E27FC236}">
                <a16:creationId xmlns:a16="http://schemas.microsoft.com/office/drawing/2014/main" id="{907B3FD0-9E26-9E6F-0368-428A81274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19" y="1488457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08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A2B49-E232-90C7-ADB2-EF989A5A2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6699-5B8A-C3CE-F31E-0B2B3140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8F1A5-FE94-CAB5-8EF8-C05F96416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AD1CA2-73B8-FC3F-33C1-630B0A1A150B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AD1CA2-73B8-FC3F-33C1-630B0A1A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3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161107-1818-EAF2-4FDC-3B918B388A82}"/>
                  </a:ext>
                </a:extLst>
              </p:cNvPr>
              <p:cNvSpPr txBox="1"/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BA model derives 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by adding exactly one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and adding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new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distinct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where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chosen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proportional to its degree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, given as: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161107-1818-EAF2-4FDC-3B918B388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5" y="1353792"/>
                <a:ext cx="6629400" cy="2054665"/>
              </a:xfrm>
              <a:prstGeom prst="rect">
                <a:avLst/>
              </a:prstGeom>
              <a:blipFill>
                <a:blip r:embed="rId4"/>
                <a:stretch>
                  <a:fillRect l="-1379" t="-2374" b="-4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E41961-E72D-211D-127B-8CC7DA6050EA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E41961-E72D-211D-127B-8CC7DA605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DCDF7C-F6DE-CFB8-2D63-8780A159B510}"/>
                  </a:ext>
                </a:extLst>
              </p:cNvPr>
              <p:cNvSpPr txBox="1"/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DCDF7C-F6DE-CFB8-2D63-8780A159B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54820"/>
                <a:ext cx="1828800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728F9-E967-F11F-97D1-3A472DA24B0D}"/>
                  </a:ext>
                </a:extLst>
              </p:cNvPr>
              <p:cNvSpPr txBox="1"/>
              <p:nvPr/>
            </p:nvSpPr>
            <p:spPr>
              <a:xfrm>
                <a:off x="3052235" y="3771900"/>
                <a:ext cx="45296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728F9-E967-F11F-97D1-3A472DA24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35" y="3771900"/>
                <a:ext cx="4529665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C0C2B-CDD2-8304-460B-4BD49C7087A4}"/>
                  </a:ext>
                </a:extLst>
              </p:cNvPr>
              <p:cNvSpPr txBox="1"/>
              <p:nvPr/>
            </p:nvSpPr>
            <p:spPr>
              <a:xfrm>
                <a:off x="806884" y="3485488"/>
                <a:ext cx="3746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dirty="0"/>
                  <a:t>, we continue………..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C0C2B-CDD2-8304-460B-4BD49C70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4" y="3485488"/>
                <a:ext cx="3746065" cy="369332"/>
              </a:xfrm>
              <a:prstGeom prst="rect">
                <a:avLst/>
              </a:prstGeom>
              <a:blipFill>
                <a:blip r:embed="rId8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B9DBB0-DA9D-21B1-1B83-9EDBF763EE68}"/>
                  </a:ext>
                </a:extLst>
              </p:cNvPr>
              <p:cNvSpPr txBox="1"/>
              <p:nvPr/>
            </p:nvSpPr>
            <p:spPr>
              <a:xfrm>
                <a:off x="666750" y="5029200"/>
                <a:ext cx="1428751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B9DBB0-DA9D-21B1-1B83-9EDBF763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5029200"/>
                <a:ext cx="1428751" cy="636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1AD672-8660-0C47-1703-B7F71E66D825}"/>
                  </a:ext>
                </a:extLst>
              </p:cNvPr>
              <p:cNvSpPr txBox="1"/>
              <p:nvPr/>
            </p:nvSpPr>
            <p:spPr>
              <a:xfrm>
                <a:off x="2102374" y="5045520"/>
                <a:ext cx="130757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1AD672-8660-0C47-1703-B7F71E66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374" y="5045520"/>
                <a:ext cx="1307576" cy="6127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C74C2C-35AA-6C12-8595-D1CE42576018}"/>
                  </a:ext>
                </a:extLst>
              </p:cNvPr>
              <p:cNvSpPr txBox="1"/>
              <p:nvPr/>
            </p:nvSpPr>
            <p:spPr>
              <a:xfrm>
                <a:off x="2756162" y="5054079"/>
                <a:ext cx="2800350" cy="611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C74C2C-35AA-6C12-8595-D1CE42576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162" y="5054079"/>
                <a:ext cx="2800350" cy="6117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AAA532-022A-75CA-E66F-82F5A9A6A1EF}"/>
                  </a:ext>
                </a:extLst>
              </p:cNvPr>
              <p:cNvSpPr txBox="1"/>
              <p:nvPr/>
            </p:nvSpPr>
            <p:spPr>
              <a:xfrm>
                <a:off x="579838" y="5830254"/>
                <a:ext cx="1515663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AAA532-022A-75CA-E66F-82F5A9A6A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38" y="5830254"/>
                <a:ext cx="1515663" cy="612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E795DD23-BDD0-D7B3-6415-FB8A759B9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158" y="1623217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872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3E1DE-D9CA-902D-A75D-9E8523FC0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E553-FC79-D120-684F-EBA5EF49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5" y="179967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426FA-C5CD-C18F-38C8-30508AA11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4DBF3-3972-720D-AEF6-5955BEF6C1B1}"/>
                  </a:ext>
                </a:extLst>
              </p:cNvPr>
              <p:cNvSpPr txBox="1"/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400" b="0" i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11, 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=3</m:t>
                    </m:r>
                  </m:oMath>
                </a14:m>
                <a:endParaRPr lang="en-US" sz="24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4DBF3-3972-720D-AEF6-5955BEF6C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5" y="892996"/>
                <a:ext cx="6629400" cy="461665"/>
              </a:xfrm>
              <a:prstGeom prst="rect">
                <a:avLst/>
              </a:prstGeom>
              <a:blipFill>
                <a:blip r:embed="rId3"/>
                <a:stretch>
                  <a:fillRect l="-147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954608-877E-021E-00B7-8D46BCCFE7CD}"/>
              </a:ext>
            </a:extLst>
          </p:cNvPr>
          <p:cNvSpPr txBox="1"/>
          <p:nvPr/>
        </p:nvSpPr>
        <p:spPr>
          <a:xfrm>
            <a:off x="806885" y="1353792"/>
            <a:ext cx="6629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You can see why this model follow rich get richer principle.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178947-C2DB-C0ED-E15B-5EE5F348115B}"/>
                  </a:ext>
                </a:extLst>
              </p:cNvPr>
              <p:cNvSpPr txBox="1"/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178947-C2DB-C0ED-E15B-5EE5F3481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0" y="587912"/>
                <a:ext cx="3200400" cy="1071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09624820-6E2B-09E0-0D5B-7FA65D2A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158" y="1623217"/>
            <a:ext cx="47720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01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AC9FC-4F86-617A-99B3-DDE8348A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B973-D475-9CC6-F962-03F001A7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BARABÁSI–ALBERT GRAPH properties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ABD9-1971-44B7-440C-50BE51187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Ultra-Small-world behavior </a:t>
            </a:r>
          </a:p>
          <a:p>
            <a:r>
              <a:rPr lang="en-US" dirty="0"/>
              <a:t>Power-law degree distribution.</a:t>
            </a:r>
          </a:p>
          <a:p>
            <a:r>
              <a:rPr lang="en-US" dirty="0"/>
              <a:t>No clustering effect.</a:t>
            </a:r>
          </a:p>
        </p:txBody>
      </p:sp>
    </p:spTree>
    <p:extLst>
      <p:ext uri="{BB962C8B-B14F-4D97-AF65-F5344CB8AC3E}">
        <p14:creationId xmlns:p14="http://schemas.microsoft.com/office/powerpoint/2010/main" val="3457393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23735-9565-1724-207D-9095B2C5B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739D-1470-628C-852E-CD6AEF1E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Watts-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Strogatz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Small-world Graph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1CAA9-FCAC-1144-A693-71CC4C4D3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Watts-</a:t>
                </a:r>
                <a:r>
                  <a:rPr lang="en-US" dirty="0" err="1"/>
                  <a:t>Strogatz</a:t>
                </a:r>
                <a:r>
                  <a:rPr lang="en-US" dirty="0"/>
                  <a:t> (WS) model tries to explicitly model high local clustering by starting with a regular network.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 regular graph is a graph where each node is connected to k nodes.</a:t>
                </a:r>
              </a:p>
              <a:p>
                <a:r>
                  <a:rPr lang="en-US" dirty="0"/>
                  <a:t>Properties</a:t>
                </a:r>
              </a:p>
              <a:p>
                <a:pPr lvl="1"/>
                <a:r>
                  <a:rPr lang="en-US" dirty="0"/>
                  <a:t>Degree distribution follows a binomial distribution.</a:t>
                </a:r>
              </a:p>
              <a:p>
                <a:pPr lvl="1"/>
                <a:r>
                  <a:rPr lang="en-US" dirty="0"/>
                  <a:t>High clustering effect</a:t>
                </a:r>
              </a:p>
              <a:p>
                <a:pPr lvl="1"/>
                <a:r>
                  <a:rPr lang="en-US" dirty="0"/>
                  <a:t>Small-world </a:t>
                </a:r>
                <a:r>
                  <a:rPr lang="en-US"/>
                  <a:t>behaviour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1CAA9-FCAC-1144-A693-71CC4C4D3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373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F6578-66CD-825E-1086-182816887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E9E9-9189-A70B-2A7F-ED0188F0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Watts-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Strogatz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Graph generation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B192F2-031E-CF65-2F05-8F6D793ED5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Watts-</a:t>
                </a:r>
                <a:r>
                  <a:rPr lang="en-US" dirty="0" err="1"/>
                  <a:t>Strogatz</a:t>
                </a:r>
                <a:r>
                  <a:rPr lang="en-US" dirty="0"/>
                  <a:t> model starts with n nodes arranged in a circular layout, with each node connected to its immediate left and right neighbors. </a:t>
                </a:r>
              </a:p>
              <a:p>
                <a:r>
                  <a:rPr lang="en-US" dirty="0"/>
                  <a:t>The edges in the initial layout are called backbone edges.</a:t>
                </a:r>
              </a:p>
              <a:p>
                <a:r>
                  <a:rPr lang="en-US" dirty="0"/>
                  <a:t>Each node has edges to an additional k − 1 neighbors to the left and right.</a:t>
                </a:r>
              </a:p>
              <a:p>
                <a:r>
                  <a:rPr lang="en-US" dirty="0"/>
                  <a:t>Thus, initial graph is regular graph of degree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B192F2-031E-CF65-2F05-8F6D793ED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65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291D-00D1-FC32-0769-C4766D6DA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362F-01B0-4DC8-935D-6914A0A0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Watts-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Strogatz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Graph generation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8D0FD9B-069E-A7A7-2DBC-83DDABD9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566862"/>
            <a:ext cx="429577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8D69EC-4D55-3C66-6ECA-162750B4CD35}"/>
                  </a:ext>
                </a:extLst>
              </p:cNvPr>
              <p:cNvSpPr txBox="1"/>
              <p:nvPr/>
            </p:nvSpPr>
            <p:spPr>
              <a:xfrm>
                <a:off x="8496300" y="2457450"/>
                <a:ext cx="3371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graph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Note that this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4−</m:t>
                    </m:r>
                  </m:oMath>
                </a14:m>
                <a:r>
                  <a:rPr lang="en-US" dirty="0"/>
                  <a:t>regular graph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8D69EC-4D55-3C66-6ECA-162750B4C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0" y="2457450"/>
                <a:ext cx="3371850" cy="923330"/>
              </a:xfrm>
              <a:prstGeom prst="rect">
                <a:avLst/>
              </a:prstGeom>
              <a:blipFill>
                <a:blip r:embed="rId3"/>
                <a:stretch>
                  <a:fillRect l="-1627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F641BF-F1A3-8E88-C12A-C9005997CA8F}"/>
              </a:ext>
            </a:extLst>
          </p:cNvPr>
          <p:cNvSpPr txBox="1"/>
          <p:nvPr/>
        </p:nvSpPr>
        <p:spPr>
          <a:xfrm>
            <a:off x="838200" y="14287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 = number of nodes</a:t>
            </a:r>
          </a:p>
          <a:p>
            <a:r>
              <a:rPr lang="en-US" b="1" dirty="0"/>
              <a:t>k = Initial topology parameter</a:t>
            </a:r>
          </a:p>
          <a:p>
            <a:r>
              <a:rPr lang="en-US" b="1" dirty="0"/>
              <a:t>P = probability of rewiring an edge</a:t>
            </a:r>
          </a:p>
        </p:txBody>
      </p:sp>
    </p:spTree>
    <p:extLst>
      <p:ext uri="{BB962C8B-B14F-4D97-AF65-F5344CB8AC3E}">
        <p14:creationId xmlns:p14="http://schemas.microsoft.com/office/powerpoint/2010/main" val="3517987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1721-E4B5-8C0F-BC15-DFCEE1ADC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0A25-301B-0910-17F0-765F49E4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Watts-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Strogatz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Graph generation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3CE6D1-A3C1-F9CE-37A7-EA85B83ED5EB}"/>
                  </a:ext>
                </a:extLst>
              </p:cNvPr>
              <p:cNvSpPr txBox="1"/>
              <p:nvPr/>
            </p:nvSpPr>
            <p:spPr>
              <a:xfrm>
                <a:off x="8628766" y="365125"/>
                <a:ext cx="3371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graph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Note that this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4−</m:t>
                    </m:r>
                  </m:oMath>
                </a14:m>
                <a:r>
                  <a:rPr lang="en-US" dirty="0"/>
                  <a:t>regular graph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3CE6D1-A3C1-F9CE-37A7-EA85B83ED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766" y="365125"/>
                <a:ext cx="3371850" cy="923330"/>
              </a:xfrm>
              <a:prstGeom prst="rect">
                <a:avLst/>
              </a:prstGeom>
              <a:blipFill>
                <a:blip r:embed="rId2"/>
                <a:stretch>
                  <a:fillRect l="-144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90E2F19-8F8D-20DD-7386-FFA9A1D2A4AD}"/>
              </a:ext>
            </a:extLst>
          </p:cNvPr>
          <p:cNvSpPr txBox="1"/>
          <p:nvPr/>
        </p:nvSpPr>
        <p:spPr>
          <a:xfrm>
            <a:off x="838200" y="14287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 = number of nodes</a:t>
            </a:r>
          </a:p>
          <a:p>
            <a:r>
              <a:rPr lang="en-US" b="1" dirty="0"/>
              <a:t>k = Initial topology parameter</a:t>
            </a:r>
          </a:p>
          <a:p>
            <a:r>
              <a:rPr lang="en-US" b="1" dirty="0"/>
              <a:t>p = probability of rewiring an 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9D6BC-B316-0C81-E62F-F5CDCC0259D9}"/>
              </a:ext>
            </a:extLst>
          </p:cNvPr>
          <p:cNvSpPr txBox="1"/>
          <p:nvPr/>
        </p:nvSpPr>
        <p:spPr>
          <a:xfrm>
            <a:off x="829166" y="2596084"/>
            <a:ext cx="6116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Edge Rewiring : Watts-</a:t>
            </a:r>
            <a:r>
              <a:rPr lang="en-US" b="1" dirty="0" err="1"/>
              <a:t>Strogatz</a:t>
            </a:r>
            <a:r>
              <a:rPr lang="en-US" b="1" dirty="0"/>
              <a:t> model perturbs the regular structure by adding some randomness to the network.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5307E9-B953-B079-3322-D0779ACA9870}"/>
                  </a:ext>
                </a:extLst>
              </p:cNvPr>
              <p:cNvSpPr txBox="1"/>
              <p:nvPr/>
            </p:nvSpPr>
            <p:spPr>
              <a:xfrm>
                <a:off x="829166" y="3657600"/>
                <a:ext cx="609914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Randomly rewire edges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i.e., for each edge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the graph,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with another randomly chosen node avoiding loops (no self-loops) and duplicate edges.</a:t>
                </a:r>
              </a:p>
              <a:p>
                <a:r>
                  <a:rPr lang="en-US" dirty="0"/>
                  <a:t>In other words, remove already existing edge and rewire it somewhere else.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5307E9-B953-B079-3322-D0779ACA9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66" y="3657600"/>
                <a:ext cx="6099142" cy="1754326"/>
              </a:xfrm>
              <a:prstGeom prst="rect">
                <a:avLst/>
              </a:prstGeom>
              <a:blipFill>
                <a:blip r:embed="rId3"/>
                <a:stretch>
                  <a:fillRect l="-799" t="-1389" r="-699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4FA44D48-0353-18A2-A310-46F9A2F19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1566862"/>
            <a:ext cx="429577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94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8F73-C24E-3CFE-A7AB-729643A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EC1A1-CE8F-D75E-F9BF-DBBA985462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3B081-DE94-8D41-621E-8BAE03E3EE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C87249-E4B3-C997-9435-2D7637AB2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403B3F-807D-32A4-8EC3-AB76D4F6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9E0C2D-D972-6F2E-276C-0B7C514DF662}"/>
              </a:ext>
            </a:extLst>
          </p:cNvPr>
          <p:cNvSpPr txBox="1"/>
          <p:nvPr/>
        </p:nvSpPr>
        <p:spPr>
          <a:xfrm>
            <a:off x="1103379" y="6172200"/>
            <a:ext cx="6910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https://www.reliantsproject.com/2020/06/13/concept-7-kevin-bacon-and-six-degrees-of-separation/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F1500-D6B1-ECF5-AD22-62D251E6B730}"/>
              </a:ext>
            </a:extLst>
          </p:cNvPr>
          <p:cNvSpPr txBox="1"/>
          <p:nvPr/>
        </p:nvSpPr>
        <p:spPr>
          <a:xfrm>
            <a:off x="1009650" y="776637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It measures how closely connected an actor is to Kevin Bacon based on shared film appearances.</a:t>
            </a:r>
          </a:p>
        </p:txBody>
      </p:sp>
    </p:spTree>
    <p:extLst>
      <p:ext uri="{BB962C8B-B14F-4D97-AF65-F5344CB8AC3E}">
        <p14:creationId xmlns:p14="http://schemas.microsoft.com/office/powerpoint/2010/main" val="2813363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76832-A21B-5608-6E62-C46FB9DB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1885-0A10-3F97-13D5-120CACE1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Watts-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Strogatz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Graph generation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611048-8D6A-EA64-D6C0-0CE634ABABB2}"/>
                  </a:ext>
                </a:extLst>
              </p:cNvPr>
              <p:cNvSpPr txBox="1"/>
              <p:nvPr/>
            </p:nvSpPr>
            <p:spPr>
              <a:xfrm>
                <a:off x="8628766" y="365125"/>
                <a:ext cx="3371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graph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Note that this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4−</m:t>
                    </m:r>
                  </m:oMath>
                </a14:m>
                <a:r>
                  <a:rPr lang="en-US" dirty="0"/>
                  <a:t>regular graph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611048-8D6A-EA64-D6C0-0CE634AB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766" y="365125"/>
                <a:ext cx="3371850" cy="923330"/>
              </a:xfrm>
              <a:prstGeom prst="rect">
                <a:avLst/>
              </a:prstGeom>
              <a:blipFill>
                <a:blip r:embed="rId2"/>
                <a:stretch>
                  <a:fillRect l="-144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59D31E2-0236-80C0-3149-C4040D405B01}"/>
              </a:ext>
            </a:extLst>
          </p:cNvPr>
          <p:cNvSpPr txBox="1"/>
          <p:nvPr/>
        </p:nvSpPr>
        <p:spPr>
          <a:xfrm>
            <a:off x="838200" y="142875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 = number of nodes</a:t>
            </a:r>
          </a:p>
          <a:p>
            <a:r>
              <a:rPr lang="en-US" b="1" dirty="0"/>
              <a:t>k = Initial topology parameter</a:t>
            </a:r>
          </a:p>
          <a:p>
            <a:r>
              <a:rPr lang="en-US" b="1" dirty="0"/>
              <a:t>p = probability of rewiring an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774B6C-7924-C0D1-6385-FD2A2F1F93D2}"/>
                  </a:ext>
                </a:extLst>
              </p:cNvPr>
              <p:cNvSpPr txBox="1"/>
              <p:nvPr/>
            </p:nvSpPr>
            <p:spPr>
              <a:xfrm>
                <a:off x="829166" y="2596084"/>
                <a:ext cx="611603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What actually happens?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The graphs is a regular lattice with very high clustering coefficients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Graph develops shortcuts, reducing the average path length while still maintaining high clustering.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The graph becomes random like, resembling an Erdos-</a:t>
                </a:r>
                <a:r>
                  <a:rPr lang="en-US" b="1" dirty="0" err="1"/>
                  <a:t>Renyi</a:t>
                </a:r>
                <a:r>
                  <a:rPr lang="en-US" b="1" dirty="0"/>
                  <a:t> graph.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We can see this in the code example.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774B6C-7924-C0D1-6385-FD2A2F1F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66" y="2596084"/>
                <a:ext cx="6116033" cy="2585323"/>
              </a:xfrm>
              <a:prstGeom prst="rect">
                <a:avLst/>
              </a:prstGeom>
              <a:blipFill>
                <a:blip r:embed="rId3"/>
                <a:stretch>
                  <a:fillRect l="-798" t="-1179" b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E5BC143F-7869-C290-846B-2AC10B110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1566862"/>
            <a:ext cx="429577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93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8C8BB-A31B-D0CC-9F73-B01672E88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8D96-E53F-6190-EB86-D16D58DE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Watts-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Strogatz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Small-world Graph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233-9609-D161-CABC-B6FBFC0E6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351338"/>
          </a:xfrm>
        </p:spPr>
        <p:txBody>
          <a:bodyPr/>
          <a:lstStyle/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Degree distribution follows a binomial distribution. (No power-law)</a:t>
            </a:r>
          </a:p>
          <a:p>
            <a:pPr lvl="1"/>
            <a:r>
              <a:rPr lang="en-US" dirty="0"/>
              <a:t>High clustering effect</a:t>
            </a:r>
          </a:p>
          <a:p>
            <a:pPr lvl="1"/>
            <a:r>
              <a:rPr lang="en-US" dirty="0"/>
              <a:t>Small-world property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0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3A71-A3DA-32E5-DF24-E698B09C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Oracle of Bacon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E396-3FBC-E1EE-83B9-EA3EFADE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https://oracleofbacon.org/movielinks.php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38D8F-9360-4940-9FA0-AA60E73A4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FF89B-4D17-5AEC-7FDF-BADBE4F5CE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Fun application of 6 degrees of separation</a:t>
            </a:r>
          </a:p>
        </p:txBody>
      </p:sp>
    </p:spTree>
    <p:extLst>
      <p:ext uri="{BB962C8B-B14F-4D97-AF65-F5344CB8AC3E}">
        <p14:creationId xmlns:p14="http://schemas.microsoft.com/office/powerpoint/2010/main" val="272828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E679-5D2E-7BD9-247E-296DECCE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Small-world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7DAF-1305-B94D-FC0D-76F363DA4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Six Degrees of Separation</a:t>
            </a:r>
            <a:r>
              <a:rPr lang="en-US" dirty="0"/>
              <a:t> exists because of the </a:t>
            </a:r>
            <a:r>
              <a:rPr lang="en-US" b="1" dirty="0"/>
              <a:t>small-world property</a:t>
            </a:r>
            <a:r>
              <a:rPr lang="en-US" dirty="0"/>
              <a:t>.</a:t>
            </a:r>
          </a:p>
          <a:p>
            <a:r>
              <a:rPr lang="en-US" dirty="0"/>
              <a:t>Small-world networks have </a:t>
            </a:r>
            <a:r>
              <a:rPr lang="en-US" b="1" dirty="0"/>
              <a:t>high clustering</a:t>
            </a:r>
            <a:r>
              <a:rPr lang="en-US" dirty="0"/>
              <a:t> coefficient and </a:t>
            </a:r>
            <a:r>
              <a:rPr lang="en-US" b="1" dirty="0"/>
              <a:t>short average path lengths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8832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 Template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No corner logo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Inverted Standard Template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Simple Blu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5.xml><?xml version="1.0" encoding="utf-8"?>
<a:theme xmlns:a="http://schemas.openxmlformats.org/drawingml/2006/main" name="Simple Whit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380ef4-09d4-4340-8ccb-160c32c60401">
      <Terms xmlns="http://schemas.microsoft.com/office/infopath/2007/PartnerControls"/>
    </lcf76f155ced4ddcb4097134ff3c332f>
    <TaxCatchAll xmlns="7eb697ea-89e6-4a08-90bb-c11f41386e5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A1B80212167E4CB7BEF9FBFA5891EB" ma:contentTypeVersion="19" ma:contentTypeDescription="Create a new document." ma:contentTypeScope="" ma:versionID="554e0d73130b24d93c69e017f3277833">
  <xsd:schema xmlns:xsd="http://www.w3.org/2001/XMLSchema" xmlns:xs="http://www.w3.org/2001/XMLSchema" xmlns:p="http://schemas.microsoft.com/office/2006/metadata/properties" xmlns:ns2="e3380ef4-09d4-4340-8ccb-160c32c60401" xmlns:ns3="7eb697ea-89e6-4a08-90bb-c11f41386e51" targetNamespace="http://schemas.microsoft.com/office/2006/metadata/properties" ma:root="true" ma:fieldsID="53ea50482b33fcb66c9737c81bd1583c" ns2:_="" ns3:_="">
    <xsd:import namespace="e3380ef4-09d4-4340-8ccb-160c32c60401"/>
    <xsd:import namespace="7eb697ea-89e6-4a08-90bb-c11f41386e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80ef4-09d4-4340-8ccb-160c32c60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66bcfc7-c51b-4bc8-8383-b8f609394d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697ea-89e6-4a08-90bb-c11f41386e5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1c2aba-8739-421f-ae05-1e36b8c598e7}" ma:internalName="TaxCatchAll" ma:showField="CatchAllData" ma:web="7eb697ea-89e6-4a08-90bb-c11f41386e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BA731A-CE16-429C-B261-25EA2AE8C5DA}">
  <ds:schemaRefs>
    <ds:schemaRef ds:uri="http://schemas.microsoft.com/office/2006/metadata/properties"/>
    <ds:schemaRef ds:uri="e3380ef4-09d4-4340-8ccb-160c32c60401"/>
    <ds:schemaRef ds:uri="http://purl.org/dc/dcmitype/"/>
    <ds:schemaRef ds:uri="7eb697ea-89e6-4a08-90bb-c11f41386e51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51F4AF4-3BB0-40CF-890F-E93EFB639C88}">
  <ds:schemaRefs>
    <ds:schemaRef ds:uri="7eb697ea-89e6-4a08-90bb-c11f41386e51"/>
    <ds:schemaRef ds:uri="e3380ef4-09d4-4340-8ccb-160c32c604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D073831-1F1E-47DF-BB51-881D635FAF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</TotalTime>
  <Words>4932</Words>
  <Application>Microsoft Office PowerPoint</Application>
  <PresentationFormat>Widescreen</PresentationFormat>
  <Paragraphs>464</Paragraphs>
  <Slides>71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Aptos</vt:lpstr>
      <vt:lpstr>Aptos Display</vt:lpstr>
      <vt:lpstr>Aptos SemiBold</vt:lpstr>
      <vt:lpstr>Arial</vt:lpstr>
      <vt:lpstr>Calibri</vt:lpstr>
      <vt:lpstr>Cambria Math</vt:lpstr>
      <vt:lpstr>Standard Template</vt:lpstr>
      <vt:lpstr>No corner logo</vt:lpstr>
      <vt:lpstr>Inverted Standard Template</vt:lpstr>
      <vt:lpstr>Simple Blue Background</vt:lpstr>
      <vt:lpstr>Simple White Background</vt:lpstr>
      <vt:lpstr>Graph Models</vt:lpstr>
      <vt:lpstr>Real-world graph properties</vt:lpstr>
      <vt:lpstr>Real-world graph properties</vt:lpstr>
      <vt:lpstr>Real-world properties</vt:lpstr>
      <vt:lpstr>PowerPoint Presentation</vt:lpstr>
      <vt:lpstr>Six degrees of separation</vt:lpstr>
      <vt:lpstr>PowerPoint Presentation</vt:lpstr>
      <vt:lpstr>The Oracle of Bacon</vt:lpstr>
      <vt:lpstr>Small-world property</vt:lpstr>
      <vt:lpstr>Scale-free property</vt:lpstr>
      <vt:lpstr>Scale-free property</vt:lpstr>
      <vt:lpstr>Why is this called scale-free?</vt:lpstr>
      <vt:lpstr>Why is this called scale-free?</vt:lpstr>
      <vt:lpstr>How to check whether a graph exhibits scale-free behavior?</vt:lpstr>
      <vt:lpstr>Least-square fit</vt:lpstr>
      <vt:lpstr>Least-square fit</vt:lpstr>
      <vt:lpstr>Determining whether a graph is scalar-free</vt:lpstr>
      <vt:lpstr>How to check whether how well this line fit?</vt:lpstr>
      <vt:lpstr>PowerPoint Presentation</vt:lpstr>
      <vt:lpstr>In class-exercise</vt:lpstr>
      <vt:lpstr>Example: Facebook_combined dataset</vt:lpstr>
      <vt:lpstr>PowerPoint Presentation</vt:lpstr>
      <vt:lpstr>PowerPoint Presentation</vt:lpstr>
      <vt:lpstr>PowerPoint Presentation</vt:lpstr>
      <vt:lpstr>Clustering effect</vt:lpstr>
      <vt:lpstr>Clustering effect; Why?</vt:lpstr>
      <vt:lpstr>PowerPoint Presentation</vt:lpstr>
      <vt:lpstr>Why?</vt:lpstr>
      <vt:lpstr>Graph models</vt:lpstr>
      <vt:lpstr>Real-world networks have different structures</vt:lpstr>
      <vt:lpstr>Understanding How Networks Evolve</vt:lpstr>
      <vt:lpstr>Predicting Network behavior </vt:lpstr>
      <vt:lpstr>Predicting Network behavior </vt:lpstr>
      <vt:lpstr>ERDÖS-RÉNYI RANDOM GRAPH</vt:lpstr>
      <vt:lpstr>PowerPoint Presentation</vt:lpstr>
      <vt:lpstr>ERDÖS-RÉNYI RANDOM GRAPH generation</vt:lpstr>
      <vt:lpstr>ERDÖS-RÉNYI RANDOM GRAPH generation</vt:lpstr>
      <vt:lpstr>ERDÖS-RÉNYI RANDOM GRAPH generation</vt:lpstr>
      <vt:lpstr>ERDÖS-RÉNYI RANDOM GRAPH generation</vt:lpstr>
      <vt:lpstr>ERDÖS-RÉNYI RANDOM GRAPH generation</vt:lpstr>
      <vt:lpstr>ERDÖS-RÉNYI RANDOM GRAPH generation</vt:lpstr>
      <vt:lpstr>ERDÖS-RÉNYI RANDOM GRAPH generation</vt:lpstr>
      <vt:lpstr>ERDÖS-RÉNYI RANDOM GRAPH generation</vt:lpstr>
      <vt:lpstr>ERDÖS-RÉNYI GRAPH properties</vt:lpstr>
      <vt:lpstr>BARABÁSI–ALBERT SCALE-FREE MODEL  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generation</vt:lpstr>
      <vt:lpstr>BARABÁSI–ALBERT GRAPH properties</vt:lpstr>
      <vt:lpstr>Watts-Strogatz Small-world Graph Model</vt:lpstr>
      <vt:lpstr>Watts-Strogatz Graph generation</vt:lpstr>
      <vt:lpstr>Watts-Strogatz Graph generation</vt:lpstr>
      <vt:lpstr>Watts-Strogatz Graph generation</vt:lpstr>
      <vt:lpstr>Watts-Strogatz Graph generation</vt:lpstr>
      <vt:lpstr>Watts-Strogatz Small-world Graph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MSU General PowerPoint Template</dc:title>
  <dc:creator>Bole, Robert</dc:creator>
  <cp:lastModifiedBy>Liyana Ralalage, Adiesha</cp:lastModifiedBy>
  <cp:revision>2</cp:revision>
  <dcterms:created xsi:type="dcterms:W3CDTF">2024-07-24T21:17:45Z</dcterms:created>
  <dcterms:modified xsi:type="dcterms:W3CDTF">2025-02-20T21:48:32Z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0x01010039A1B80212167E4CB7BEF9FBFA5891EB</vt:lpwstr>
  </property>
  <property fmtid="{D5CDD505-2E9C-101B-9397-08002B2CF9AE}" pid="3" name="MediaServiceImageTags">
    <vt:lpwstr/>
  </property>
</Properties>
</file>